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tags/tag163.xml" ContentType="application/vnd.openxmlformats-officedocument.presentationml.tags+xml"/>
  <Override PartName="/ppt/tags/tag164.xml" ContentType="application/vnd.openxmlformats-officedocument.presentationml.tags+xml"/>
  <Override PartName="/ppt/tags/tag165.xml" ContentType="application/vnd.openxmlformats-officedocument.presentationml.tags+xml"/>
  <Override PartName="/ppt/tags/tag166.xml" ContentType="application/vnd.openxmlformats-officedocument.presentationml.tags+xml"/>
  <Override PartName="/ppt/tags/tag167.xml" ContentType="application/vnd.openxmlformats-officedocument.presentationml.tags+xml"/>
  <Override PartName="/ppt/tags/tag168.xml" ContentType="application/vnd.openxmlformats-officedocument.presentationml.tags+xml"/>
  <Override PartName="/ppt/tags/tag169.xml" ContentType="application/vnd.openxmlformats-officedocument.presentationml.tags+xml"/>
  <Override PartName="/ppt/tags/tag170.xml" ContentType="application/vnd.openxmlformats-officedocument.presentationml.tags+xml"/>
  <Override PartName="/ppt/tags/tag171.xml" ContentType="application/vnd.openxmlformats-officedocument.presentationml.tags+xml"/>
  <Override PartName="/ppt/tags/tag172.xml" ContentType="application/vnd.openxmlformats-officedocument.presentationml.tags+xml"/>
  <Override PartName="/ppt/tags/tag173.xml" ContentType="application/vnd.openxmlformats-officedocument.presentationml.tags+xml"/>
  <Override PartName="/ppt/tags/tag174.xml" ContentType="application/vnd.openxmlformats-officedocument.presentationml.tags+xml"/>
  <Override PartName="/ppt/tags/tag175.xml" ContentType="application/vnd.openxmlformats-officedocument.presentationml.tags+xml"/>
  <Override PartName="/ppt/tags/tag176.xml" ContentType="application/vnd.openxmlformats-officedocument.presentationml.tags+xml"/>
  <Override PartName="/ppt/tags/tag177.xml" ContentType="application/vnd.openxmlformats-officedocument.presentationml.tags+xml"/>
  <Override PartName="/ppt/tags/tag178.xml" ContentType="application/vnd.openxmlformats-officedocument.presentationml.tags+xml"/>
  <Override PartName="/ppt/tags/tag179.xml" ContentType="application/vnd.openxmlformats-officedocument.presentationml.tags+xml"/>
  <Override PartName="/ppt/tags/tag180.xml" ContentType="application/vnd.openxmlformats-officedocument.presentationml.tags+xml"/>
  <Override PartName="/ppt/tags/tag181.xml" ContentType="application/vnd.openxmlformats-officedocument.presentationml.tags+xml"/>
  <Override PartName="/ppt/tags/tag182.xml" ContentType="application/vnd.openxmlformats-officedocument.presentationml.tags+xml"/>
  <Override PartName="/ppt/tags/tag183.xml" ContentType="application/vnd.openxmlformats-officedocument.presentationml.tags+xml"/>
  <Override PartName="/ppt/tags/tag184.xml" ContentType="application/vnd.openxmlformats-officedocument.presentationml.tags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4"/>
    <p:sldMasterId id="2147483678" r:id="rId5"/>
    <p:sldMasterId id="2147483683" r:id="rId6"/>
  </p:sldMasterIdLst>
  <p:sldIdLst>
    <p:sldId id="256" r:id="rId7"/>
    <p:sldId id="257" r:id="rId8"/>
    <p:sldId id="280" r:id="rId9"/>
    <p:sldId id="258" r:id="rId10"/>
    <p:sldId id="259" r:id="rId11"/>
    <p:sldId id="278" r:id="rId12"/>
    <p:sldId id="260" r:id="rId13"/>
    <p:sldId id="261" r:id="rId14"/>
    <p:sldId id="281" r:id="rId15"/>
    <p:sldId id="262" r:id="rId16"/>
    <p:sldId id="279" r:id="rId17"/>
    <p:sldId id="263" r:id="rId18"/>
    <p:sldId id="264" r:id="rId19"/>
    <p:sldId id="265" r:id="rId20"/>
    <p:sldId id="266" r:id="rId21"/>
    <p:sldId id="267" r:id="rId22"/>
    <p:sldId id="268" r:id="rId23"/>
    <p:sldId id="269" r:id="rId24"/>
    <p:sldId id="270" r:id="rId25"/>
    <p:sldId id="271" r:id="rId26"/>
    <p:sldId id="272" r:id="rId27"/>
    <p:sldId id="273" r:id="rId28"/>
    <p:sldId id="274" r:id="rId29"/>
  </p:sldIdLst>
  <p:sldSz cx="9144000" cy="6858000" type="screen4x3"/>
  <p:notesSz cx="6858000" cy="9144000"/>
  <p:custDataLst>
    <p:tags r:id="rId30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AB4AD"/>
    <a:srgbClr val="520544"/>
    <a:srgbClr val="4F1745"/>
    <a:srgbClr val="FFFFFF"/>
    <a:srgbClr val="F39200"/>
    <a:srgbClr val="0E5578"/>
    <a:srgbClr val="DFEEED"/>
    <a:srgbClr val="00B7AE"/>
    <a:srgbClr val="3C3C3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15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34CCDCB-9017-48C8-BA75-FF515CD91A11}" v="12" dt="2025-08-27T12:02:09.446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>
        <p:scale>
          <a:sx n="75" d="100"/>
          <a:sy n="75" d="100"/>
        </p:scale>
        <p:origin x="2616" y="8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slide" Target="slides/slide20.xml"/><Relationship Id="rId3" Type="http://schemas.openxmlformats.org/officeDocument/2006/relationships/customXml" Target="../customXml/item3.xml"/><Relationship Id="rId21" Type="http://schemas.openxmlformats.org/officeDocument/2006/relationships/slide" Target="slides/slide15.xml"/><Relationship Id="rId34" Type="http://schemas.openxmlformats.org/officeDocument/2006/relationships/tableStyles" Target="tableStyles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slide" Target="slides/slide19.xml"/><Relationship Id="rId33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29" Type="http://schemas.openxmlformats.org/officeDocument/2006/relationships/slide" Target="slides/slide23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24" Type="http://schemas.openxmlformats.org/officeDocument/2006/relationships/slide" Target="slides/slide18.xml"/><Relationship Id="rId32" Type="http://schemas.openxmlformats.org/officeDocument/2006/relationships/viewProps" Target="viewProp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slide" Target="slides/slide22.xml"/><Relationship Id="rId36" Type="http://schemas.microsoft.com/office/2015/10/relationships/revisionInfo" Target="revisionInfo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31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slide" Target="slides/slide21.xml"/><Relationship Id="rId30" Type="http://schemas.openxmlformats.org/officeDocument/2006/relationships/tags" Target="tags/tag1.xml"/><Relationship Id="rId35" Type="http://schemas.microsoft.com/office/2016/11/relationships/changesInfo" Target="changesInfos/changesInfo1.xml"/><Relationship Id="rId8" Type="http://schemas.openxmlformats.org/officeDocument/2006/relationships/slide" Target="slides/slide2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Beth Barnes" userId="3e762f42-0ff2-4b0b-83f7-6a3b90266c0d" providerId="ADAL" clId="{134CCDCB-9017-48C8-BA75-FF515CD91A11}"/>
    <pc:docChg chg="custSel modSld">
      <pc:chgData name="Beth Barnes" userId="3e762f42-0ff2-4b0b-83f7-6a3b90266c0d" providerId="ADAL" clId="{134CCDCB-9017-48C8-BA75-FF515CD91A11}" dt="2025-08-27T12:02:42.618" v="1410" actId="1076"/>
      <pc:docMkLst>
        <pc:docMk/>
      </pc:docMkLst>
      <pc:sldChg chg="modSp mod">
        <pc:chgData name="Beth Barnes" userId="3e762f42-0ff2-4b0b-83f7-6a3b90266c0d" providerId="ADAL" clId="{134CCDCB-9017-48C8-BA75-FF515CD91A11}" dt="2025-08-27T11:24:06.105" v="30"/>
        <pc:sldMkLst>
          <pc:docMk/>
          <pc:sldMk cId="1824898205" sldId="256"/>
        </pc:sldMkLst>
        <pc:spChg chg="mod">
          <ac:chgData name="Beth Barnes" userId="3e762f42-0ff2-4b0b-83f7-6a3b90266c0d" providerId="ADAL" clId="{134CCDCB-9017-48C8-BA75-FF515CD91A11}" dt="2025-08-27T11:24:06.105" v="30"/>
          <ac:spMkLst>
            <pc:docMk/>
            <pc:sldMk cId="1824898205" sldId="256"/>
            <ac:spMk id="8" creationId="{1B522F40-5607-454D-C360-2C910623448D}"/>
          </ac:spMkLst>
        </pc:spChg>
      </pc:sldChg>
      <pc:sldChg chg="modSp mod">
        <pc:chgData name="Beth Barnes" userId="3e762f42-0ff2-4b0b-83f7-6a3b90266c0d" providerId="ADAL" clId="{134CCDCB-9017-48C8-BA75-FF515CD91A11}" dt="2025-08-27T11:24:17.511" v="60" actId="1076"/>
        <pc:sldMkLst>
          <pc:docMk/>
          <pc:sldMk cId="3841333186" sldId="257"/>
        </pc:sldMkLst>
        <pc:spChg chg="mod">
          <ac:chgData name="Beth Barnes" userId="3e762f42-0ff2-4b0b-83f7-6a3b90266c0d" providerId="ADAL" clId="{134CCDCB-9017-48C8-BA75-FF515CD91A11}" dt="2025-08-27T11:24:17.511" v="60" actId="1076"/>
          <ac:spMkLst>
            <pc:docMk/>
            <pc:sldMk cId="3841333186" sldId="257"/>
            <ac:spMk id="2" creationId="{CCFE3000-4115-28EE-12B9-D4F1C57342F7}"/>
          </ac:spMkLst>
        </pc:spChg>
      </pc:sldChg>
      <pc:sldChg chg="modSp mod">
        <pc:chgData name="Beth Barnes" userId="3e762f42-0ff2-4b0b-83f7-6a3b90266c0d" providerId="ADAL" clId="{134CCDCB-9017-48C8-BA75-FF515CD91A11}" dt="2025-08-27T11:24:48.830" v="165" actId="1076"/>
        <pc:sldMkLst>
          <pc:docMk/>
          <pc:sldMk cId="2961140177" sldId="258"/>
        </pc:sldMkLst>
        <pc:spChg chg="mod">
          <ac:chgData name="Beth Barnes" userId="3e762f42-0ff2-4b0b-83f7-6a3b90266c0d" providerId="ADAL" clId="{134CCDCB-9017-48C8-BA75-FF515CD91A11}" dt="2025-08-27T11:24:48.830" v="165" actId="1076"/>
          <ac:spMkLst>
            <pc:docMk/>
            <pc:sldMk cId="2961140177" sldId="258"/>
            <ac:spMk id="10" creationId="{4E8F323E-D125-6D48-533B-2F54B36A5CB7}"/>
          </ac:spMkLst>
        </pc:spChg>
      </pc:sldChg>
      <pc:sldChg chg="addSp modSp mod">
        <pc:chgData name="Beth Barnes" userId="3e762f42-0ff2-4b0b-83f7-6a3b90266c0d" providerId="ADAL" clId="{134CCDCB-9017-48C8-BA75-FF515CD91A11}" dt="2025-08-27T11:26:16.964" v="224" actId="1076"/>
        <pc:sldMkLst>
          <pc:docMk/>
          <pc:sldMk cId="2508360917" sldId="259"/>
        </pc:sldMkLst>
        <pc:spChg chg="mod">
          <ac:chgData name="Beth Barnes" userId="3e762f42-0ff2-4b0b-83f7-6a3b90266c0d" providerId="ADAL" clId="{134CCDCB-9017-48C8-BA75-FF515CD91A11}" dt="2025-08-27T11:25:25.434" v="215" actId="403"/>
          <ac:spMkLst>
            <pc:docMk/>
            <pc:sldMk cId="2508360917" sldId="259"/>
            <ac:spMk id="2" creationId="{CCFE3000-4115-28EE-12B9-D4F1C57342F7}"/>
          </ac:spMkLst>
        </pc:spChg>
        <pc:spChg chg="mod">
          <ac:chgData name="Beth Barnes" userId="3e762f42-0ff2-4b0b-83f7-6a3b90266c0d" providerId="ADAL" clId="{134CCDCB-9017-48C8-BA75-FF515CD91A11}" dt="2025-08-27T11:26:07.236" v="221" actId="1076"/>
          <ac:spMkLst>
            <pc:docMk/>
            <pc:sldMk cId="2508360917" sldId="259"/>
            <ac:spMk id="3" creationId="{23E5212B-1FC9-681A-0AD9-AFF48FA89744}"/>
          </ac:spMkLst>
        </pc:spChg>
        <pc:spChg chg="mod">
          <ac:chgData name="Beth Barnes" userId="3e762f42-0ff2-4b0b-83f7-6a3b90266c0d" providerId="ADAL" clId="{134CCDCB-9017-48C8-BA75-FF515CD91A11}" dt="2025-08-27T11:26:11.098" v="222" actId="1076"/>
          <ac:spMkLst>
            <pc:docMk/>
            <pc:sldMk cId="2508360917" sldId="259"/>
            <ac:spMk id="4" creationId="{5BE7CE05-C0E3-1C64-FF0C-6DF9ECA7FE96}"/>
          </ac:spMkLst>
        </pc:spChg>
        <pc:spChg chg="mod">
          <ac:chgData name="Beth Barnes" userId="3e762f42-0ff2-4b0b-83f7-6a3b90266c0d" providerId="ADAL" clId="{134CCDCB-9017-48C8-BA75-FF515CD91A11}" dt="2025-08-27T11:26:13.657" v="223" actId="1076"/>
          <ac:spMkLst>
            <pc:docMk/>
            <pc:sldMk cId="2508360917" sldId="259"/>
            <ac:spMk id="6" creationId="{44744298-11F8-AA74-74DA-64BFAD91D0A7}"/>
          </ac:spMkLst>
        </pc:spChg>
        <pc:spChg chg="mod">
          <ac:chgData name="Beth Barnes" userId="3e762f42-0ff2-4b0b-83f7-6a3b90266c0d" providerId="ADAL" clId="{134CCDCB-9017-48C8-BA75-FF515CD91A11}" dt="2025-08-27T11:26:16.964" v="224" actId="1076"/>
          <ac:spMkLst>
            <pc:docMk/>
            <pc:sldMk cId="2508360917" sldId="259"/>
            <ac:spMk id="7" creationId="{B11FFB97-B3B9-D698-5444-38305A682495}"/>
          </ac:spMkLst>
        </pc:spChg>
        <pc:grpChg chg="add mod">
          <ac:chgData name="Beth Barnes" userId="3e762f42-0ff2-4b0b-83f7-6a3b90266c0d" providerId="ADAL" clId="{134CCDCB-9017-48C8-BA75-FF515CD91A11}" dt="2025-08-27T11:25:55.539" v="219" actId="1076"/>
          <ac:grpSpMkLst>
            <pc:docMk/>
            <pc:sldMk cId="2508360917" sldId="259"/>
            <ac:grpSpMk id="8" creationId="{A7B126DC-DFC0-F729-B048-5330FED6E1A0}"/>
          </ac:grpSpMkLst>
        </pc:grpChg>
        <pc:picChg chg="mod">
          <ac:chgData name="Beth Barnes" userId="3e762f42-0ff2-4b0b-83f7-6a3b90266c0d" providerId="ADAL" clId="{134CCDCB-9017-48C8-BA75-FF515CD91A11}" dt="2025-08-27T11:25:30.917" v="216" actId="164"/>
          <ac:picMkLst>
            <pc:docMk/>
            <pc:sldMk cId="2508360917" sldId="259"/>
            <ac:picMk id="5" creationId="{5A19CD0B-FF13-9D09-FA73-F1843EC7435D}"/>
          </ac:picMkLst>
        </pc:picChg>
      </pc:sldChg>
      <pc:sldChg chg="modSp mod">
        <pc:chgData name="Beth Barnes" userId="3e762f42-0ff2-4b0b-83f7-6a3b90266c0d" providerId="ADAL" clId="{134CCDCB-9017-48C8-BA75-FF515CD91A11}" dt="2025-08-27T11:28:16.433" v="311" actId="20577"/>
        <pc:sldMkLst>
          <pc:docMk/>
          <pc:sldMk cId="1995843462" sldId="260"/>
        </pc:sldMkLst>
        <pc:spChg chg="mod">
          <ac:chgData name="Beth Barnes" userId="3e762f42-0ff2-4b0b-83f7-6a3b90266c0d" providerId="ADAL" clId="{134CCDCB-9017-48C8-BA75-FF515CD91A11}" dt="2025-08-27T11:28:16.433" v="311" actId="20577"/>
          <ac:spMkLst>
            <pc:docMk/>
            <pc:sldMk cId="1995843462" sldId="260"/>
            <ac:spMk id="2" creationId="{699AF045-ABF8-7F66-3B1A-479540CE88AD}"/>
          </ac:spMkLst>
        </pc:spChg>
      </pc:sldChg>
      <pc:sldChg chg="modSp mod">
        <pc:chgData name="Beth Barnes" userId="3e762f42-0ff2-4b0b-83f7-6a3b90266c0d" providerId="ADAL" clId="{134CCDCB-9017-48C8-BA75-FF515CD91A11}" dt="2025-08-27T11:28:47.964" v="390" actId="1076"/>
        <pc:sldMkLst>
          <pc:docMk/>
          <pc:sldMk cId="271216053" sldId="261"/>
        </pc:sldMkLst>
        <pc:spChg chg="mod">
          <ac:chgData name="Beth Barnes" userId="3e762f42-0ff2-4b0b-83f7-6a3b90266c0d" providerId="ADAL" clId="{134CCDCB-9017-48C8-BA75-FF515CD91A11}" dt="2025-08-27T11:28:27.368" v="335" actId="1076"/>
          <ac:spMkLst>
            <pc:docMk/>
            <pc:sldMk cId="271216053" sldId="261"/>
            <ac:spMk id="2" creationId="{CCFE3000-4115-28EE-12B9-D4F1C57342F7}"/>
          </ac:spMkLst>
        </pc:spChg>
        <pc:spChg chg="mod">
          <ac:chgData name="Beth Barnes" userId="3e762f42-0ff2-4b0b-83f7-6a3b90266c0d" providerId="ADAL" clId="{134CCDCB-9017-48C8-BA75-FF515CD91A11}" dt="2025-08-27T11:28:47.964" v="390" actId="1076"/>
          <ac:spMkLst>
            <pc:docMk/>
            <pc:sldMk cId="271216053" sldId="261"/>
            <ac:spMk id="3" creationId="{662C0FB5-121A-1336-53F3-85867225AF0D}"/>
          </ac:spMkLst>
        </pc:spChg>
      </pc:sldChg>
      <pc:sldChg chg="modSp mod">
        <pc:chgData name="Beth Barnes" userId="3e762f42-0ff2-4b0b-83f7-6a3b90266c0d" providerId="ADAL" clId="{134CCDCB-9017-48C8-BA75-FF515CD91A11}" dt="2025-08-27T11:30:06.268" v="502" actId="1076"/>
        <pc:sldMkLst>
          <pc:docMk/>
          <pc:sldMk cId="3874446489" sldId="262"/>
        </pc:sldMkLst>
        <pc:spChg chg="mod">
          <ac:chgData name="Beth Barnes" userId="3e762f42-0ff2-4b0b-83f7-6a3b90266c0d" providerId="ADAL" clId="{134CCDCB-9017-48C8-BA75-FF515CD91A11}" dt="2025-08-27T11:29:18.065" v="486" actId="1076"/>
          <ac:spMkLst>
            <pc:docMk/>
            <pc:sldMk cId="3874446489" sldId="262"/>
            <ac:spMk id="2" creationId="{CCFE3000-4115-28EE-12B9-D4F1C57342F7}"/>
          </ac:spMkLst>
        </pc:spChg>
        <pc:spChg chg="mod">
          <ac:chgData name="Beth Barnes" userId="3e762f42-0ff2-4b0b-83f7-6a3b90266c0d" providerId="ADAL" clId="{134CCDCB-9017-48C8-BA75-FF515CD91A11}" dt="2025-08-27T11:29:42.656" v="493" actId="1076"/>
          <ac:spMkLst>
            <pc:docMk/>
            <pc:sldMk cId="3874446489" sldId="262"/>
            <ac:spMk id="3" creationId="{040017EF-AF35-0F37-9AFE-2B3EAA7E6F74}"/>
          </ac:spMkLst>
        </pc:spChg>
        <pc:spChg chg="mod">
          <ac:chgData name="Beth Barnes" userId="3e762f42-0ff2-4b0b-83f7-6a3b90266c0d" providerId="ADAL" clId="{134CCDCB-9017-48C8-BA75-FF515CD91A11}" dt="2025-08-27T11:30:06.268" v="502" actId="1076"/>
          <ac:spMkLst>
            <pc:docMk/>
            <pc:sldMk cId="3874446489" sldId="262"/>
            <ac:spMk id="4" creationId="{00051548-0258-5A53-EF45-3197553E4B80}"/>
          </ac:spMkLst>
        </pc:spChg>
        <pc:spChg chg="mod">
          <ac:chgData name="Beth Barnes" userId="3e762f42-0ff2-4b0b-83f7-6a3b90266c0d" providerId="ADAL" clId="{134CCDCB-9017-48C8-BA75-FF515CD91A11}" dt="2025-08-27T11:29:49.267" v="496" actId="1076"/>
          <ac:spMkLst>
            <pc:docMk/>
            <pc:sldMk cId="3874446489" sldId="262"/>
            <ac:spMk id="5" creationId="{D1D31AFC-A2F6-FA68-8BBD-AA183D96978D}"/>
          </ac:spMkLst>
        </pc:spChg>
        <pc:picChg chg="mod">
          <ac:chgData name="Beth Barnes" userId="3e762f42-0ff2-4b0b-83f7-6a3b90266c0d" providerId="ADAL" clId="{134CCDCB-9017-48C8-BA75-FF515CD91A11}" dt="2025-08-27T11:29:34.403" v="490" actId="1076"/>
          <ac:picMkLst>
            <pc:docMk/>
            <pc:sldMk cId="3874446489" sldId="262"/>
            <ac:picMk id="6" creationId="{C9EEEE1B-9D84-572D-E796-FC197C52B1FE}"/>
          </ac:picMkLst>
        </pc:picChg>
      </pc:sldChg>
      <pc:sldChg chg="modSp mod">
        <pc:chgData name="Beth Barnes" userId="3e762f42-0ff2-4b0b-83f7-6a3b90266c0d" providerId="ADAL" clId="{134CCDCB-9017-48C8-BA75-FF515CD91A11}" dt="2025-08-27T11:54:11.701" v="570" actId="20577"/>
        <pc:sldMkLst>
          <pc:docMk/>
          <pc:sldMk cId="153544961" sldId="263"/>
        </pc:sldMkLst>
        <pc:spChg chg="mod">
          <ac:chgData name="Beth Barnes" userId="3e762f42-0ff2-4b0b-83f7-6a3b90266c0d" providerId="ADAL" clId="{134CCDCB-9017-48C8-BA75-FF515CD91A11}" dt="2025-08-27T11:54:11.701" v="570" actId="20577"/>
          <ac:spMkLst>
            <pc:docMk/>
            <pc:sldMk cId="153544961" sldId="263"/>
            <ac:spMk id="2" creationId="{699AF045-ABF8-7F66-3B1A-479540CE88AD}"/>
          </ac:spMkLst>
        </pc:spChg>
      </pc:sldChg>
      <pc:sldChg chg="modSp mod">
        <pc:chgData name="Beth Barnes" userId="3e762f42-0ff2-4b0b-83f7-6a3b90266c0d" providerId="ADAL" clId="{134CCDCB-9017-48C8-BA75-FF515CD91A11}" dt="2025-08-27T11:55:25.143" v="800" actId="255"/>
        <pc:sldMkLst>
          <pc:docMk/>
          <pc:sldMk cId="2449465719" sldId="264"/>
        </pc:sldMkLst>
        <pc:spChg chg="mod">
          <ac:chgData name="Beth Barnes" userId="3e762f42-0ff2-4b0b-83f7-6a3b90266c0d" providerId="ADAL" clId="{134CCDCB-9017-48C8-BA75-FF515CD91A11}" dt="2025-08-27T11:54:48.117" v="606" actId="1076"/>
          <ac:spMkLst>
            <pc:docMk/>
            <pc:sldMk cId="2449465719" sldId="264"/>
            <ac:spMk id="2" creationId="{CCFE3000-4115-28EE-12B9-D4F1C57342F7}"/>
          </ac:spMkLst>
        </pc:spChg>
        <pc:spChg chg="mod">
          <ac:chgData name="Beth Barnes" userId="3e762f42-0ff2-4b0b-83f7-6a3b90266c0d" providerId="ADAL" clId="{134CCDCB-9017-48C8-BA75-FF515CD91A11}" dt="2025-08-27T11:55:25.143" v="800" actId="255"/>
          <ac:spMkLst>
            <pc:docMk/>
            <pc:sldMk cId="2449465719" sldId="264"/>
            <ac:spMk id="3" creationId="{662C0FB5-121A-1336-53F3-85867225AF0D}"/>
          </ac:spMkLst>
        </pc:spChg>
      </pc:sldChg>
      <pc:sldChg chg="modSp mod">
        <pc:chgData name="Beth Barnes" userId="3e762f42-0ff2-4b0b-83f7-6a3b90266c0d" providerId="ADAL" clId="{134CCDCB-9017-48C8-BA75-FF515CD91A11}" dt="2025-08-27T11:56:40.249" v="891" actId="1076"/>
        <pc:sldMkLst>
          <pc:docMk/>
          <pc:sldMk cId="4023820722" sldId="265"/>
        </pc:sldMkLst>
        <pc:spChg chg="mod">
          <ac:chgData name="Beth Barnes" userId="3e762f42-0ff2-4b0b-83f7-6a3b90266c0d" providerId="ADAL" clId="{134CCDCB-9017-48C8-BA75-FF515CD91A11}" dt="2025-08-27T11:55:36.269" v="804" actId="1076"/>
          <ac:spMkLst>
            <pc:docMk/>
            <pc:sldMk cId="4023820722" sldId="265"/>
            <ac:spMk id="2" creationId="{CCFE3000-4115-28EE-12B9-D4F1C57342F7}"/>
          </ac:spMkLst>
        </pc:spChg>
        <pc:spChg chg="mod">
          <ac:chgData name="Beth Barnes" userId="3e762f42-0ff2-4b0b-83f7-6a3b90266c0d" providerId="ADAL" clId="{134CCDCB-9017-48C8-BA75-FF515CD91A11}" dt="2025-08-27T11:56:40.249" v="891" actId="1076"/>
          <ac:spMkLst>
            <pc:docMk/>
            <pc:sldMk cId="4023820722" sldId="265"/>
            <ac:spMk id="9" creationId="{261D76D5-CE39-1561-46B8-90006119F9BD}"/>
          </ac:spMkLst>
        </pc:spChg>
        <pc:picChg chg="mod">
          <ac:chgData name="Beth Barnes" userId="3e762f42-0ff2-4b0b-83f7-6a3b90266c0d" providerId="ADAL" clId="{134CCDCB-9017-48C8-BA75-FF515CD91A11}" dt="2025-08-27T11:56:31.336" v="887" actId="1076"/>
          <ac:picMkLst>
            <pc:docMk/>
            <pc:sldMk cId="4023820722" sldId="265"/>
            <ac:picMk id="4" creationId="{7D8D89F1-82DD-6B94-BF9E-62DBF1C44778}"/>
          </ac:picMkLst>
        </pc:picChg>
      </pc:sldChg>
      <pc:sldChg chg="modSp mod">
        <pc:chgData name="Beth Barnes" userId="3e762f42-0ff2-4b0b-83f7-6a3b90266c0d" providerId="ADAL" clId="{134CCDCB-9017-48C8-BA75-FF515CD91A11}" dt="2025-08-27T11:58:40.926" v="970" actId="1076"/>
        <pc:sldMkLst>
          <pc:docMk/>
          <pc:sldMk cId="1917389597" sldId="266"/>
        </pc:sldMkLst>
        <pc:spChg chg="mod">
          <ac:chgData name="Beth Barnes" userId="3e762f42-0ff2-4b0b-83f7-6a3b90266c0d" providerId="ADAL" clId="{134CCDCB-9017-48C8-BA75-FF515CD91A11}" dt="2025-08-27T11:55:41.786" v="807" actId="1076"/>
          <ac:spMkLst>
            <pc:docMk/>
            <pc:sldMk cId="1917389597" sldId="266"/>
            <ac:spMk id="2" creationId="{CCFE3000-4115-28EE-12B9-D4F1C57342F7}"/>
          </ac:spMkLst>
        </pc:spChg>
        <pc:spChg chg="mod">
          <ac:chgData name="Beth Barnes" userId="3e762f42-0ff2-4b0b-83f7-6a3b90266c0d" providerId="ADAL" clId="{134CCDCB-9017-48C8-BA75-FF515CD91A11}" dt="2025-08-27T11:58:36.004" v="969" actId="404"/>
          <ac:spMkLst>
            <pc:docMk/>
            <pc:sldMk cId="1917389597" sldId="266"/>
            <ac:spMk id="6" creationId="{508A90A9-7822-2CA9-2E5E-62CE7489A6D7}"/>
          </ac:spMkLst>
        </pc:spChg>
        <pc:picChg chg="mod">
          <ac:chgData name="Beth Barnes" userId="3e762f42-0ff2-4b0b-83f7-6a3b90266c0d" providerId="ADAL" clId="{134CCDCB-9017-48C8-BA75-FF515CD91A11}" dt="2025-08-27T11:58:40.926" v="970" actId="1076"/>
          <ac:picMkLst>
            <pc:docMk/>
            <pc:sldMk cId="1917389597" sldId="266"/>
            <ac:picMk id="5" creationId="{A2B2BC83-8DFD-959A-A8C4-4FD0135ADA64}"/>
          </ac:picMkLst>
        </pc:picChg>
      </pc:sldChg>
      <pc:sldChg chg="modSp mod">
        <pc:chgData name="Beth Barnes" userId="3e762f42-0ff2-4b0b-83f7-6a3b90266c0d" providerId="ADAL" clId="{134CCDCB-9017-48C8-BA75-FF515CD91A11}" dt="2025-08-27T11:59:30.943" v="1104" actId="14100"/>
        <pc:sldMkLst>
          <pc:docMk/>
          <pc:sldMk cId="2035841632" sldId="267"/>
        </pc:sldMkLst>
        <pc:spChg chg="mod">
          <ac:chgData name="Beth Barnes" userId="3e762f42-0ff2-4b0b-83f7-6a3b90266c0d" providerId="ADAL" clId="{134CCDCB-9017-48C8-BA75-FF515CD91A11}" dt="2025-08-27T11:55:48.380" v="810" actId="1076"/>
          <ac:spMkLst>
            <pc:docMk/>
            <pc:sldMk cId="2035841632" sldId="267"/>
            <ac:spMk id="2" creationId="{CCFE3000-4115-28EE-12B9-D4F1C57342F7}"/>
          </ac:spMkLst>
        </pc:spChg>
        <pc:spChg chg="mod">
          <ac:chgData name="Beth Barnes" userId="3e762f42-0ff2-4b0b-83f7-6a3b90266c0d" providerId="ADAL" clId="{134CCDCB-9017-48C8-BA75-FF515CD91A11}" dt="2025-08-27T11:59:30.943" v="1104" actId="14100"/>
          <ac:spMkLst>
            <pc:docMk/>
            <pc:sldMk cId="2035841632" sldId="267"/>
            <ac:spMk id="7" creationId="{54DCED81-F99A-C32F-D7A2-338D1DA4EFF6}"/>
          </ac:spMkLst>
        </pc:spChg>
        <pc:picChg chg="mod">
          <ac:chgData name="Beth Barnes" userId="3e762f42-0ff2-4b0b-83f7-6a3b90266c0d" providerId="ADAL" clId="{134CCDCB-9017-48C8-BA75-FF515CD91A11}" dt="2025-08-27T11:59:28.404" v="1103" actId="1076"/>
          <ac:picMkLst>
            <pc:docMk/>
            <pc:sldMk cId="2035841632" sldId="267"/>
            <ac:picMk id="4" creationId="{BED8C8BF-1D67-2C40-8BE7-EFB399FACB29}"/>
          </ac:picMkLst>
        </pc:picChg>
      </pc:sldChg>
      <pc:sldChg chg="modSp mod">
        <pc:chgData name="Beth Barnes" userId="3e762f42-0ff2-4b0b-83f7-6a3b90266c0d" providerId="ADAL" clId="{134CCDCB-9017-48C8-BA75-FF515CD91A11}" dt="2025-08-27T11:59:57.665" v="1170" actId="404"/>
        <pc:sldMkLst>
          <pc:docMk/>
          <pc:sldMk cId="583844439" sldId="268"/>
        </pc:sldMkLst>
        <pc:spChg chg="mod">
          <ac:chgData name="Beth Barnes" userId="3e762f42-0ff2-4b0b-83f7-6a3b90266c0d" providerId="ADAL" clId="{134CCDCB-9017-48C8-BA75-FF515CD91A11}" dt="2025-08-27T11:55:55.948" v="813" actId="1076"/>
          <ac:spMkLst>
            <pc:docMk/>
            <pc:sldMk cId="583844439" sldId="268"/>
            <ac:spMk id="2" creationId="{CCFE3000-4115-28EE-12B9-D4F1C57342F7}"/>
          </ac:spMkLst>
        </pc:spChg>
        <pc:spChg chg="mod">
          <ac:chgData name="Beth Barnes" userId="3e762f42-0ff2-4b0b-83f7-6a3b90266c0d" providerId="ADAL" clId="{134CCDCB-9017-48C8-BA75-FF515CD91A11}" dt="2025-08-27T11:59:57.665" v="1170" actId="404"/>
          <ac:spMkLst>
            <pc:docMk/>
            <pc:sldMk cId="583844439" sldId="268"/>
            <ac:spMk id="6" creationId="{AB217ABE-8E21-123C-667A-FA5629C5137D}"/>
          </ac:spMkLst>
        </pc:spChg>
        <pc:picChg chg="mod">
          <ac:chgData name="Beth Barnes" userId="3e762f42-0ff2-4b0b-83f7-6a3b90266c0d" providerId="ADAL" clId="{134CCDCB-9017-48C8-BA75-FF515CD91A11}" dt="2025-08-27T11:59:52.614" v="1167" actId="14100"/>
          <ac:picMkLst>
            <pc:docMk/>
            <pc:sldMk cId="583844439" sldId="268"/>
            <ac:picMk id="3" creationId="{AF5FA627-524F-5B8C-3D60-BF519083B01B}"/>
          </ac:picMkLst>
        </pc:picChg>
      </pc:sldChg>
      <pc:sldChg chg="modSp mod">
        <pc:chgData name="Beth Barnes" userId="3e762f42-0ff2-4b0b-83f7-6a3b90266c0d" providerId="ADAL" clId="{134CCDCB-9017-48C8-BA75-FF515CD91A11}" dt="2025-08-27T12:00:16.077" v="1223" actId="20577"/>
        <pc:sldMkLst>
          <pc:docMk/>
          <pc:sldMk cId="1140628551" sldId="269"/>
        </pc:sldMkLst>
        <pc:spChg chg="mod">
          <ac:chgData name="Beth Barnes" userId="3e762f42-0ff2-4b0b-83f7-6a3b90266c0d" providerId="ADAL" clId="{134CCDCB-9017-48C8-BA75-FF515CD91A11}" dt="2025-08-27T12:00:16.077" v="1223" actId="20577"/>
          <ac:spMkLst>
            <pc:docMk/>
            <pc:sldMk cId="1140628551" sldId="269"/>
            <ac:spMk id="2" creationId="{699AF045-ABF8-7F66-3B1A-479540CE88AD}"/>
          </ac:spMkLst>
        </pc:spChg>
      </pc:sldChg>
      <pc:sldChg chg="modSp mod">
        <pc:chgData name="Beth Barnes" userId="3e762f42-0ff2-4b0b-83f7-6a3b90266c0d" providerId="ADAL" clId="{134CCDCB-9017-48C8-BA75-FF515CD91A11}" dt="2025-08-27T12:01:01.795" v="1304" actId="14100"/>
        <pc:sldMkLst>
          <pc:docMk/>
          <pc:sldMk cId="1225230941" sldId="270"/>
        </pc:sldMkLst>
        <pc:spChg chg="mod">
          <ac:chgData name="Beth Barnes" userId="3e762f42-0ff2-4b0b-83f7-6a3b90266c0d" providerId="ADAL" clId="{134CCDCB-9017-48C8-BA75-FF515CD91A11}" dt="2025-08-27T12:00:29.317" v="1258" actId="1076"/>
          <ac:spMkLst>
            <pc:docMk/>
            <pc:sldMk cId="1225230941" sldId="270"/>
            <ac:spMk id="2" creationId="{CCFE3000-4115-28EE-12B9-D4F1C57342F7}"/>
          </ac:spMkLst>
        </pc:spChg>
        <pc:spChg chg="mod">
          <ac:chgData name="Beth Barnes" userId="3e762f42-0ff2-4b0b-83f7-6a3b90266c0d" providerId="ADAL" clId="{134CCDCB-9017-48C8-BA75-FF515CD91A11}" dt="2025-08-27T12:00:41.461" v="1279" actId="20577"/>
          <ac:spMkLst>
            <pc:docMk/>
            <pc:sldMk cId="1225230941" sldId="270"/>
            <ac:spMk id="4" creationId="{733A053F-91FC-2D60-36F0-B4A8E820AC69}"/>
          </ac:spMkLst>
        </pc:spChg>
        <pc:spChg chg="mod">
          <ac:chgData name="Beth Barnes" userId="3e762f42-0ff2-4b0b-83f7-6a3b90266c0d" providerId="ADAL" clId="{134CCDCB-9017-48C8-BA75-FF515CD91A11}" dt="2025-08-27T12:01:01.795" v="1304" actId="14100"/>
          <ac:spMkLst>
            <pc:docMk/>
            <pc:sldMk cId="1225230941" sldId="270"/>
            <ac:spMk id="7" creationId="{79BCAAAD-1A18-2DCC-06CD-6A7FC71FD1DB}"/>
          </ac:spMkLst>
        </pc:spChg>
      </pc:sldChg>
      <pc:sldChg chg="modSp mod">
        <pc:chgData name="Beth Barnes" userId="3e762f42-0ff2-4b0b-83f7-6a3b90266c0d" providerId="ADAL" clId="{134CCDCB-9017-48C8-BA75-FF515CD91A11}" dt="2025-08-27T12:02:19.785" v="1356" actId="14100"/>
        <pc:sldMkLst>
          <pc:docMk/>
          <pc:sldMk cId="1702051404" sldId="271"/>
        </pc:sldMkLst>
        <pc:spChg chg="mod">
          <ac:chgData name="Beth Barnes" userId="3e762f42-0ff2-4b0b-83f7-6a3b90266c0d" providerId="ADAL" clId="{134CCDCB-9017-48C8-BA75-FF515CD91A11}" dt="2025-08-27T12:01:09.470" v="1319" actId="20577"/>
          <ac:spMkLst>
            <pc:docMk/>
            <pc:sldMk cId="1702051404" sldId="271"/>
            <ac:spMk id="2" creationId="{CCFE3000-4115-28EE-12B9-D4F1C57342F7}"/>
          </ac:spMkLst>
        </pc:spChg>
        <pc:spChg chg="mod">
          <ac:chgData name="Beth Barnes" userId="3e762f42-0ff2-4b0b-83f7-6a3b90266c0d" providerId="ADAL" clId="{134CCDCB-9017-48C8-BA75-FF515CD91A11}" dt="2025-08-27T12:02:19.785" v="1356" actId="14100"/>
          <ac:spMkLst>
            <pc:docMk/>
            <pc:sldMk cId="1702051404" sldId="271"/>
            <ac:spMk id="3" creationId="{73ECBCF9-AF9D-C52D-34FF-263C01CBA59E}"/>
          </ac:spMkLst>
        </pc:spChg>
        <pc:spChg chg="mod">
          <ac:chgData name="Beth Barnes" userId="3e762f42-0ff2-4b0b-83f7-6a3b90266c0d" providerId="ADAL" clId="{134CCDCB-9017-48C8-BA75-FF515CD91A11}" dt="2025-08-27T12:02:17.838" v="1355" actId="14100"/>
          <ac:spMkLst>
            <pc:docMk/>
            <pc:sldMk cId="1702051404" sldId="271"/>
            <ac:spMk id="5" creationId="{5C4F694C-1E0B-3F0D-48C6-2F9269F05829}"/>
          </ac:spMkLst>
        </pc:spChg>
      </pc:sldChg>
      <pc:sldChg chg="modSp mod">
        <pc:chgData name="Beth Barnes" userId="3e762f42-0ff2-4b0b-83f7-6a3b90266c0d" providerId="ADAL" clId="{134CCDCB-9017-48C8-BA75-FF515CD91A11}" dt="2025-08-27T12:02:34.518" v="1383" actId="20577"/>
        <pc:sldMkLst>
          <pc:docMk/>
          <pc:sldMk cId="680090547" sldId="272"/>
        </pc:sldMkLst>
        <pc:spChg chg="mod">
          <ac:chgData name="Beth Barnes" userId="3e762f42-0ff2-4b0b-83f7-6a3b90266c0d" providerId="ADAL" clId="{134CCDCB-9017-48C8-BA75-FF515CD91A11}" dt="2025-08-27T12:02:34.518" v="1383" actId="20577"/>
          <ac:spMkLst>
            <pc:docMk/>
            <pc:sldMk cId="680090547" sldId="272"/>
            <ac:spMk id="2" creationId="{699AF045-ABF8-7F66-3B1A-479540CE88AD}"/>
          </ac:spMkLst>
        </pc:spChg>
      </pc:sldChg>
      <pc:sldChg chg="modSp mod">
        <pc:chgData name="Beth Barnes" userId="3e762f42-0ff2-4b0b-83f7-6a3b90266c0d" providerId="ADAL" clId="{134CCDCB-9017-48C8-BA75-FF515CD91A11}" dt="2025-08-27T12:02:42.618" v="1410" actId="1076"/>
        <pc:sldMkLst>
          <pc:docMk/>
          <pc:sldMk cId="1819038749" sldId="273"/>
        </pc:sldMkLst>
        <pc:spChg chg="mod">
          <ac:chgData name="Beth Barnes" userId="3e762f42-0ff2-4b0b-83f7-6a3b90266c0d" providerId="ADAL" clId="{134CCDCB-9017-48C8-BA75-FF515CD91A11}" dt="2025-08-27T12:02:42.618" v="1410" actId="1076"/>
          <ac:spMkLst>
            <pc:docMk/>
            <pc:sldMk cId="1819038749" sldId="273"/>
            <ac:spMk id="2" creationId="{CCFE3000-4115-28EE-12B9-D4F1C57342F7}"/>
          </ac:spMkLst>
        </pc:spChg>
      </pc:sldChg>
      <pc:sldChg chg="modSp mod">
        <pc:chgData name="Beth Barnes" userId="3e762f42-0ff2-4b0b-83f7-6a3b90266c0d" providerId="ADAL" clId="{134CCDCB-9017-48C8-BA75-FF515CD91A11}" dt="2025-08-27T11:28:05.985" v="273" actId="1076"/>
        <pc:sldMkLst>
          <pc:docMk/>
          <pc:sldMk cId="2824239748" sldId="278"/>
        </pc:sldMkLst>
        <pc:spChg chg="mod">
          <ac:chgData name="Beth Barnes" userId="3e762f42-0ff2-4b0b-83f7-6a3b90266c0d" providerId="ADAL" clId="{134CCDCB-9017-48C8-BA75-FF515CD91A11}" dt="2025-08-27T11:28:05.985" v="273" actId="1076"/>
          <ac:spMkLst>
            <pc:docMk/>
            <pc:sldMk cId="2824239748" sldId="278"/>
            <ac:spMk id="2" creationId="{CCFE3000-4115-28EE-12B9-D4F1C57342F7}"/>
          </ac:spMkLst>
        </pc:spChg>
      </pc:sldChg>
      <pc:sldChg chg="modSp mod">
        <pc:chgData name="Beth Barnes" userId="3e762f42-0ff2-4b0b-83f7-6a3b90266c0d" providerId="ADAL" clId="{134CCDCB-9017-48C8-BA75-FF515CD91A11}" dt="2025-08-27T11:54:34.921" v="579" actId="1076"/>
        <pc:sldMkLst>
          <pc:docMk/>
          <pc:sldMk cId="360887245" sldId="279"/>
        </pc:sldMkLst>
        <pc:spChg chg="mod">
          <ac:chgData name="Beth Barnes" userId="3e762f42-0ff2-4b0b-83f7-6a3b90266c0d" providerId="ADAL" clId="{134CCDCB-9017-48C8-BA75-FF515CD91A11}" dt="2025-08-27T11:30:19.441" v="526" actId="1076"/>
          <ac:spMkLst>
            <pc:docMk/>
            <pc:sldMk cId="360887245" sldId="279"/>
            <ac:spMk id="2" creationId="{CCFE3000-4115-28EE-12B9-D4F1C57342F7}"/>
          </ac:spMkLst>
        </pc:spChg>
        <pc:spChg chg="mod">
          <ac:chgData name="Beth Barnes" userId="3e762f42-0ff2-4b0b-83f7-6a3b90266c0d" providerId="ADAL" clId="{134CCDCB-9017-48C8-BA75-FF515CD91A11}" dt="2025-08-27T11:54:29.385" v="576" actId="1076"/>
          <ac:spMkLst>
            <pc:docMk/>
            <pc:sldMk cId="360887245" sldId="279"/>
            <ac:spMk id="3" creationId="{6372B7A5-B277-59E4-6689-0223C909AEF7}"/>
          </ac:spMkLst>
        </pc:spChg>
        <pc:spChg chg="mod">
          <ac:chgData name="Beth Barnes" userId="3e762f42-0ff2-4b0b-83f7-6a3b90266c0d" providerId="ADAL" clId="{134CCDCB-9017-48C8-BA75-FF515CD91A11}" dt="2025-08-27T11:54:27.128" v="575" actId="1076"/>
          <ac:spMkLst>
            <pc:docMk/>
            <pc:sldMk cId="360887245" sldId="279"/>
            <ac:spMk id="5" creationId="{DEE18A1A-B5CB-3454-7139-D8B18042CA4A}"/>
          </ac:spMkLst>
        </pc:spChg>
        <pc:spChg chg="mod">
          <ac:chgData name="Beth Barnes" userId="3e762f42-0ff2-4b0b-83f7-6a3b90266c0d" providerId="ADAL" clId="{134CCDCB-9017-48C8-BA75-FF515CD91A11}" dt="2025-08-27T11:54:34.921" v="579" actId="1076"/>
          <ac:spMkLst>
            <pc:docMk/>
            <pc:sldMk cId="360887245" sldId="279"/>
            <ac:spMk id="7" creationId="{B881541F-9CE1-B721-FB32-33FBF8D056DB}"/>
          </ac:spMkLst>
        </pc:spChg>
        <pc:picChg chg="mod modCrop">
          <ac:chgData name="Beth Barnes" userId="3e762f42-0ff2-4b0b-83f7-6a3b90266c0d" providerId="ADAL" clId="{134CCDCB-9017-48C8-BA75-FF515CD91A11}" dt="2025-08-27T11:54:24.550" v="574" actId="1076"/>
          <ac:picMkLst>
            <pc:docMk/>
            <pc:sldMk cId="360887245" sldId="279"/>
            <ac:picMk id="4" creationId="{DB4E7110-9F60-2ABB-B2BA-2E09C40C3C33}"/>
          </ac:picMkLst>
        </pc:picChg>
      </pc:sldChg>
      <pc:sldChg chg="modSp mod">
        <pc:chgData name="Beth Barnes" userId="3e762f42-0ff2-4b0b-83f7-6a3b90266c0d" providerId="ADAL" clId="{134CCDCB-9017-48C8-BA75-FF515CD91A11}" dt="2025-08-27T11:24:31.899" v="105" actId="404"/>
        <pc:sldMkLst>
          <pc:docMk/>
          <pc:sldMk cId="656741297" sldId="280"/>
        </pc:sldMkLst>
        <pc:spChg chg="mod">
          <ac:chgData name="Beth Barnes" userId="3e762f42-0ff2-4b0b-83f7-6a3b90266c0d" providerId="ADAL" clId="{134CCDCB-9017-48C8-BA75-FF515CD91A11}" dt="2025-08-27T11:24:23.318" v="71" actId="20577"/>
          <ac:spMkLst>
            <pc:docMk/>
            <pc:sldMk cId="656741297" sldId="280"/>
            <ac:spMk id="2" creationId="{CCFE3000-4115-28EE-12B9-D4F1C57342F7}"/>
          </ac:spMkLst>
        </pc:spChg>
        <pc:spChg chg="mod">
          <ac:chgData name="Beth Barnes" userId="3e762f42-0ff2-4b0b-83f7-6a3b90266c0d" providerId="ADAL" clId="{134CCDCB-9017-48C8-BA75-FF515CD91A11}" dt="2025-08-27T11:24:31.899" v="105" actId="404"/>
          <ac:spMkLst>
            <pc:docMk/>
            <pc:sldMk cId="656741297" sldId="280"/>
            <ac:spMk id="3" creationId="{F15EDFDE-3C66-EC52-2E3E-10F4CA8BFC4A}"/>
          </ac:spMkLst>
        </pc:spChg>
      </pc:sldChg>
      <pc:sldChg chg="modSp mod">
        <pc:chgData name="Beth Barnes" userId="3e762f42-0ff2-4b0b-83f7-6a3b90266c0d" providerId="ADAL" clId="{134CCDCB-9017-48C8-BA75-FF515CD91A11}" dt="2025-08-27T11:29:07.438" v="462" actId="1076"/>
        <pc:sldMkLst>
          <pc:docMk/>
          <pc:sldMk cId="4212515451" sldId="281"/>
        </pc:sldMkLst>
        <pc:spChg chg="mod">
          <ac:chgData name="Beth Barnes" userId="3e762f42-0ff2-4b0b-83f7-6a3b90266c0d" providerId="ADAL" clId="{134CCDCB-9017-48C8-BA75-FF515CD91A11}" dt="2025-08-27T11:28:55.159" v="407" actId="20577"/>
          <ac:spMkLst>
            <pc:docMk/>
            <pc:sldMk cId="4212515451" sldId="281"/>
            <ac:spMk id="2" creationId="{8F2A6824-FC35-4232-3C49-A29EC29C46CC}"/>
          </ac:spMkLst>
        </pc:spChg>
        <pc:spChg chg="mod">
          <ac:chgData name="Beth Barnes" userId="3e762f42-0ff2-4b0b-83f7-6a3b90266c0d" providerId="ADAL" clId="{134CCDCB-9017-48C8-BA75-FF515CD91A11}" dt="2025-08-27T11:29:07.438" v="462" actId="1076"/>
          <ac:spMkLst>
            <pc:docMk/>
            <pc:sldMk cId="4212515451" sldId="281"/>
            <ac:spMk id="3" creationId="{43D789E5-E125-071A-4211-61C9985B3807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emf"/><Relationship Id="rId3" Type="http://schemas.openxmlformats.org/officeDocument/2006/relationships/tags" Target="../tags/tag4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5" Type="http://schemas.openxmlformats.org/officeDocument/2006/relationships/tags" Target="../tags/tag6.xml"/><Relationship Id="rId4" Type="http://schemas.openxmlformats.org/officeDocument/2006/relationships/tags" Target="../tags/tag5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tags" Target="../tags/tag57.xml"/><Relationship Id="rId7" Type="http://schemas.openxmlformats.org/officeDocument/2006/relationships/slideMaster" Target="../slideMasters/slideMaster3.xml"/><Relationship Id="rId2" Type="http://schemas.openxmlformats.org/officeDocument/2006/relationships/tags" Target="../tags/tag56.xml"/><Relationship Id="rId1" Type="http://schemas.openxmlformats.org/officeDocument/2006/relationships/tags" Target="../tags/tag55.xml"/><Relationship Id="rId6" Type="http://schemas.openxmlformats.org/officeDocument/2006/relationships/tags" Target="../tags/tag60.xml"/><Relationship Id="rId5" Type="http://schemas.openxmlformats.org/officeDocument/2006/relationships/tags" Target="../tags/tag59.xml"/><Relationship Id="rId4" Type="http://schemas.openxmlformats.org/officeDocument/2006/relationships/tags" Target="../tags/tag58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tags" Target="../tags/tag63.xml"/><Relationship Id="rId7" Type="http://schemas.openxmlformats.org/officeDocument/2006/relationships/slideMaster" Target="../slideMasters/slideMaster3.xml"/><Relationship Id="rId2" Type="http://schemas.openxmlformats.org/officeDocument/2006/relationships/tags" Target="../tags/tag62.xml"/><Relationship Id="rId1" Type="http://schemas.openxmlformats.org/officeDocument/2006/relationships/tags" Target="../tags/tag61.xml"/><Relationship Id="rId6" Type="http://schemas.openxmlformats.org/officeDocument/2006/relationships/tags" Target="../tags/tag66.xml"/><Relationship Id="rId5" Type="http://schemas.openxmlformats.org/officeDocument/2006/relationships/tags" Target="../tags/tag65.xml"/><Relationship Id="rId4" Type="http://schemas.openxmlformats.org/officeDocument/2006/relationships/tags" Target="../tags/tag64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tags" Target="../tags/tag69.xml"/><Relationship Id="rId7" Type="http://schemas.openxmlformats.org/officeDocument/2006/relationships/slideMaster" Target="../slideMasters/slideMaster3.xml"/><Relationship Id="rId2" Type="http://schemas.openxmlformats.org/officeDocument/2006/relationships/tags" Target="../tags/tag68.xml"/><Relationship Id="rId1" Type="http://schemas.openxmlformats.org/officeDocument/2006/relationships/tags" Target="../tags/tag67.xml"/><Relationship Id="rId6" Type="http://schemas.openxmlformats.org/officeDocument/2006/relationships/tags" Target="../tags/tag72.xml"/><Relationship Id="rId5" Type="http://schemas.openxmlformats.org/officeDocument/2006/relationships/tags" Target="../tags/tag71.xml"/><Relationship Id="rId4" Type="http://schemas.openxmlformats.org/officeDocument/2006/relationships/tags" Target="../tags/tag70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tags" Target="../tags/tag75.xml"/><Relationship Id="rId7" Type="http://schemas.openxmlformats.org/officeDocument/2006/relationships/slideMaster" Target="../slideMasters/slideMaster3.xml"/><Relationship Id="rId2" Type="http://schemas.openxmlformats.org/officeDocument/2006/relationships/tags" Target="../tags/tag74.xml"/><Relationship Id="rId1" Type="http://schemas.openxmlformats.org/officeDocument/2006/relationships/tags" Target="../tags/tag73.xml"/><Relationship Id="rId6" Type="http://schemas.openxmlformats.org/officeDocument/2006/relationships/tags" Target="../tags/tag78.xml"/><Relationship Id="rId5" Type="http://schemas.openxmlformats.org/officeDocument/2006/relationships/tags" Target="../tags/tag77.xml"/><Relationship Id="rId4" Type="http://schemas.openxmlformats.org/officeDocument/2006/relationships/tags" Target="../tags/tag76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tags" Target="../tags/tag81.xml"/><Relationship Id="rId7" Type="http://schemas.openxmlformats.org/officeDocument/2006/relationships/slideMaster" Target="../slideMasters/slideMaster3.xml"/><Relationship Id="rId2" Type="http://schemas.openxmlformats.org/officeDocument/2006/relationships/tags" Target="../tags/tag80.xml"/><Relationship Id="rId1" Type="http://schemas.openxmlformats.org/officeDocument/2006/relationships/tags" Target="../tags/tag79.xml"/><Relationship Id="rId6" Type="http://schemas.openxmlformats.org/officeDocument/2006/relationships/tags" Target="../tags/tag84.xml"/><Relationship Id="rId5" Type="http://schemas.openxmlformats.org/officeDocument/2006/relationships/tags" Target="../tags/tag83.xml"/><Relationship Id="rId4" Type="http://schemas.openxmlformats.org/officeDocument/2006/relationships/tags" Target="../tags/tag82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tags" Target="../tags/tag87.xml"/><Relationship Id="rId7" Type="http://schemas.openxmlformats.org/officeDocument/2006/relationships/slideMaster" Target="../slideMasters/slideMaster3.xml"/><Relationship Id="rId2" Type="http://schemas.openxmlformats.org/officeDocument/2006/relationships/tags" Target="../tags/tag86.xml"/><Relationship Id="rId1" Type="http://schemas.openxmlformats.org/officeDocument/2006/relationships/tags" Target="../tags/tag85.xml"/><Relationship Id="rId6" Type="http://schemas.openxmlformats.org/officeDocument/2006/relationships/tags" Target="../tags/tag90.xml"/><Relationship Id="rId5" Type="http://schemas.openxmlformats.org/officeDocument/2006/relationships/tags" Target="../tags/tag89.xml"/><Relationship Id="rId4" Type="http://schemas.openxmlformats.org/officeDocument/2006/relationships/tags" Target="../tags/tag88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tags" Target="../tags/tag93.xml"/><Relationship Id="rId7" Type="http://schemas.openxmlformats.org/officeDocument/2006/relationships/slideMaster" Target="../slideMasters/slideMaster3.xml"/><Relationship Id="rId2" Type="http://schemas.openxmlformats.org/officeDocument/2006/relationships/tags" Target="../tags/tag92.xml"/><Relationship Id="rId1" Type="http://schemas.openxmlformats.org/officeDocument/2006/relationships/tags" Target="../tags/tag91.xml"/><Relationship Id="rId6" Type="http://schemas.openxmlformats.org/officeDocument/2006/relationships/tags" Target="../tags/tag96.xml"/><Relationship Id="rId5" Type="http://schemas.openxmlformats.org/officeDocument/2006/relationships/tags" Target="../tags/tag95.xml"/><Relationship Id="rId4" Type="http://schemas.openxmlformats.org/officeDocument/2006/relationships/tags" Target="../tags/tag94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tags" Target="../tags/tag99.xml"/><Relationship Id="rId7" Type="http://schemas.openxmlformats.org/officeDocument/2006/relationships/slideMaster" Target="../slideMasters/slideMaster3.xml"/><Relationship Id="rId2" Type="http://schemas.openxmlformats.org/officeDocument/2006/relationships/tags" Target="../tags/tag98.xml"/><Relationship Id="rId1" Type="http://schemas.openxmlformats.org/officeDocument/2006/relationships/tags" Target="../tags/tag97.xml"/><Relationship Id="rId6" Type="http://schemas.openxmlformats.org/officeDocument/2006/relationships/tags" Target="../tags/tag102.xml"/><Relationship Id="rId5" Type="http://schemas.openxmlformats.org/officeDocument/2006/relationships/tags" Target="../tags/tag101.xml"/><Relationship Id="rId4" Type="http://schemas.openxmlformats.org/officeDocument/2006/relationships/tags" Target="../tags/tag100.xml"/></Relationships>
</file>

<file path=ppt/slideLayouts/_rels/slideLayout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emf"/><Relationship Id="rId3" Type="http://schemas.openxmlformats.org/officeDocument/2006/relationships/tags" Target="../tags/tag10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9.xml"/><Relationship Id="rId1" Type="http://schemas.openxmlformats.org/officeDocument/2006/relationships/tags" Target="../tags/tag8.xml"/><Relationship Id="rId6" Type="http://schemas.openxmlformats.org/officeDocument/2006/relationships/tags" Target="../tags/tag13.xml"/><Relationship Id="rId5" Type="http://schemas.openxmlformats.org/officeDocument/2006/relationships/tags" Target="../tags/tag12.xml"/><Relationship Id="rId4" Type="http://schemas.openxmlformats.org/officeDocument/2006/relationships/tags" Target="../tags/tag11.xml"/></Relationships>
</file>

<file path=ppt/slideLayouts/_rels/slideLayout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emf"/><Relationship Id="rId3" Type="http://schemas.openxmlformats.org/officeDocument/2006/relationships/tags" Target="../tags/tag16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15.xml"/><Relationship Id="rId1" Type="http://schemas.openxmlformats.org/officeDocument/2006/relationships/tags" Target="../tags/tag14.xml"/><Relationship Id="rId6" Type="http://schemas.openxmlformats.org/officeDocument/2006/relationships/tags" Target="../tags/tag19.xml"/><Relationship Id="rId5" Type="http://schemas.openxmlformats.org/officeDocument/2006/relationships/tags" Target="../tags/tag18.xml"/><Relationship Id="rId4" Type="http://schemas.openxmlformats.org/officeDocument/2006/relationships/tags" Target="../tags/tag17.xml"/></Relationships>
</file>

<file path=ppt/slideLayouts/_rels/slideLayout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emf"/><Relationship Id="rId3" Type="http://schemas.openxmlformats.org/officeDocument/2006/relationships/tags" Target="../tags/tag22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21.xml"/><Relationship Id="rId1" Type="http://schemas.openxmlformats.org/officeDocument/2006/relationships/tags" Target="../tags/tag20.xml"/><Relationship Id="rId6" Type="http://schemas.openxmlformats.org/officeDocument/2006/relationships/tags" Target="../tags/tag25.xml"/><Relationship Id="rId5" Type="http://schemas.openxmlformats.org/officeDocument/2006/relationships/tags" Target="../tags/tag24.xml"/><Relationship Id="rId4" Type="http://schemas.openxmlformats.org/officeDocument/2006/relationships/tags" Target="../tags/tag23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tags" Target="../tags/tag28.xml"/><Relationship Id="rId2" Type="http://schemas.openxmlformats.org/officeDocument/2006/relationships/tags" Target="../tags/tag27.xml"/><Relationship Id="rId1" Type="http://schemas.openxmlformats.org/officeDocument/2006/relationships/tags" Target="../tags/tag26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30.xml"/><Relationship Id="rId4" Type="http://schemas.openxmlformats.org/officeDocument/2006/relationships/tags" Target="../tags/tag29.xml"/></Relationships>
</file>

<file path=ppt/slideLayouts/_rels/slideLayout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emf"/><Relationship Id="rId3" Type="http://schemas.openxmlformats.org/officeDocument/2006/relationships/tags" Target="../tags/tag33.xml"/><Relationship Id="rId7" Type="http://schemas.openxmlformats.org/officeDocument/2006/relationships/slideMaster" Target="../slideMasters/slideMaster2.xml"/><Relationship Id="rId2" Type="http://schemas.openxmlformats.org/officeDocument/2006/relationships/tags" Target="../tags/tag32.xml"/><Relationship Id="rId1" Type="http://schemas.openxmlformats.org/officeDocument/2006/relationships/tags" Target="../tags/tag31.xml"/><Relationship Id="rId6" Type="http://schemas.openxmlformats.org/officeDocument/2006/relationships/tags" Target="../tags/tag36.xml"/><Relationship Id="rId5" Type="http://schemas.openxmlformats.org/officeDocument/2006/relationships/tags" Target="../tags/tag35.xml"/><Relationship Id="rId4" Type="http://schemas.openxmlformats.org/officeDocument/2006/relationships/tags" Target="../tags/tag34.xml"/></Relationships>
</file>

<file path=ppt/slideLayouts/_rels/slideLayout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emf"/><Relationship Id="rId3" Type="http://schemas.openxmlformats.org/officeDocument/2006/relationships/tags" Target="../tags/tag39.xml"/><Relationship Id="rId7" Type="http://schemas.openxmlformats.org/officeDocument/2006/relationships/slideMaster" Target="../slideMasters/slideMaster2.xml"/><Relationship Id="rId2" Type="http://schemas.openxmlformats.org/officeDocument/2006/relationships/tags" Target="../tags/tag38.xml"/><Relationship Id="rId1" Type="http://schemas.openxmlformats.org/officeDocument/2006/relationships/tags" Target="../tags/tag37.xml"/><Relationship Id="rId6" Type="http://schemas.openxmlformats.org/officeDocument/2006/relationships/tags" Target="../tags/tag42.xml"/><Relationship Id="rId5" Type="http://schemas.openxmlformats.org/officeDocument/2006/relationships/tags" Target="../tags/tag41.xml"/><Relationship Id="rId4" Type="http://schemas.openxmlformats.org/officeDocument/2006/relationships/tags" Target="../tags/tag40.xml"/></Relationships>
</file>

<file path=ppt/slideLayouts/_rels/slideLayout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emf"/><Relationship Id="rId3" Type="http://schemas.openxmlformats.org/officeDocument/2006/relationships/tags" Target="../tags/tag45.xml"/><Relationship Id="rId7" Type="http://schemas.openxmlformats.org/officeDocument/2006/relationships/slideMaster" Target="../slideMasters/slideMaster2.xml"/><Relationship Id="rId2" Type="http://schemas.openxmlformats.org/officeDocument/2006/relationships/tags" Target="../tags/tag44.xml"/><Relationship Id="rId1" Type="http://schemas.openxmlformats.org/officeDocument/2006/relationships/tags" Target="../tags/tag43.xml"/><Relationship Id="rId6" Type="http://schemas.openxmlformats.org/officeDocument/2006/relationships/tags" Target="../tags/tag48.xml"/><Relationship Id="rId5" Type="http://schemas.openxmlformats.org/officeDocument/2006/relationships/tags" Target="../tags/tag47.xml"/><Relationship Id="rId4" Type="http://schemas.openxmlformats.org/officeDocument/2006/relationships/tags" Target="../tags/tag46.xml"/></Relationships>
</file>

<file path=ppt/slideLayouts/_rels/slideLayout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emf"/><Relationship Id="rId3" Type="http://schemas.openxmlformats.org/officeDocument/2006/relationships/tags" Target="../tags/tag51.xml"/><Relationship Id="rId7" Type="http://schemas.openxmlformats.org/officeDocument/2006/relationships/slideMaster" Target="../slideMasters/slideMaster2.xml"/><Relationship Id="rId2" Type="http://schemas.openxmlformats.org/officeDocument/2006/relationships/tags" Target="../tags/tag50.xml"/><Relationship Id="rId1" Type="http://schemas.openxmlformats.org/officeDocument/2006/relationships/tags" Target="../tags/tag49.xml"/><Relationship Id="rId6" Type="http://schemas.openxmlformats.org/officeDocument/2006/relationships/tags" Target="../tags/tag54.xml"/><Relationship Id="rId5" Type="http://schemas.openxmlformats.org/officeDocument/2006/relationships/tags" Target="../tags/tag53.xml"/><Relationship Id="rId4" Type="http://schemas.openxmlformats.org/officeDocument/2006/relationships/tags" Target="../tags/tag5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Cover page im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7397E144-B594-9E85-CC71-D0C94EDA9EA8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6038" y="5988289"/>
            <a:ext cx="2013615" cy="602434"/>
          </a:xfrm>
          <a:prstGeom prst="rect">
            <a:avLst/>
          </a:prstGeom>
        </p:spPr>
      </p:pic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498E7702-5B8E-E11A-C258-4C0028CF5830}"/>
              </a:ext>
            </a:extLst>
          </p:cNvPr>
          <p:cNvSpPr>
            <a:spLocks noGrp="1"/>
          </p:cNvSpPr>
          <p:nvPr>
            <p:ph type="pic" sz="quarter" idx="12"/>
            <p:custDataLst>
              <p:tags r:id="rId2"/>
            </p:custDataLst>
          </p:nvPr>
        </p:nvSpPr>
        <p:spPr>
          <a:xfrm>
            <a:off x="-8966" y="0"/>
            <a:ext cx="9159230" cy="3689620"/>
          </a:xfrm>
          <a:custGeom>
            <a:avLst/>
            <a:gdLst>
              <a:gd name="connsiteX0" fmla="*/ 0 w 9159230"/>
              <a:gd name="connsiteY0" fmla="*/ 0 h 3689620"/>
              <a:gd name="connsiteX1" fmla="*/ 9152967 w 9159230"/>
              <a:gd name="connsiteY1" fmla="*/ 0 h 3689620"/>
              <a:gd name="connsiteX2" fmla="*/ 9159230 w 9159230"/>
              <a:gd name="connsiteY2" fmla="*/ 3479372 h 3689620"/>
              <a:gd name="connsiteX3" fmla="*/ 6263 w 9159230"/>
              <a:gd name="connsiteY3" fmla="*/ 3304007 h 3689620"/>
              <a:gd name="connsiteX4" fmla="*/ 0 w 9159230"/>
              <a:gd name="connsiteY4" fmla="*/ 0 h 36896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59230" h="3689620">
                <a:moveTo>
                  <a:pt x="0" y="0"/>
                </a:moveTo>
                <a:lnTo>
                  <a:pt x="9152967" y="0"/>
                </a:lnTo>
                <a:cubicBezTo>
                  <a:pt x="9155055" y="1159791"/>
                  <a:pt x="9157142" y="2319581"/>
                  <a:pt x="9159230" y="3479372"/>
                </a:cubicBezTo>
                <a:cubicBezTo>
                  <a:pt x="5951666" y="3790435"/>
                  <a:pt x="1410079" y="3775821"/>
                  <a:pt x="6263" y="3304007"/>
                </a:cubicBezTo>
                <a:cubicBezTo>
                  <a:pt x="4175" y="2202671"/>
                  <a:pt x="2088" y="1101336"/>
                  <a:pt x="0" y="0"/>
                </a:cubicBezTo>
                <a:close/>
              </a:path>
            </a:pathLst>
          </a:custGeom>
        </p:spPr>
        <p:txBody>
          <a:bodyPr/>
          <a:lstStyle/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608FFF7-A77D-915F-A038-ACD5E8477185}"/>
              </a:ext>
            </a:extLst>
          </p:cNvPr>
          <p:cNvSpPr/>
          <p:nvPr>
            <p:custDataLst>
              <p:tags r:id="rId3"/>
            </p:custDataLst>
          </p:nvPr>
        </p:nvSpPr>
        <p:spPr>
          <a:xfrm>
            <a:off x="-11094" y="3590140"/>
            <a:ext cx="4895844" cy="3275106"/>
          </a:xfrm>
          <a:custGeom>
            <a:avLst/>
            <a:gdLst>
              <a:gd name="connsiteX0" fmla="*/ 0 w 4895844"/>
              <a:gd name="connsiteY0" fmla="*/ 0 h 3230282"/>
              <a:gd name="connsiteX1" fmla="*/ 4894731 w 4895844"/>
              <a:gd name="connsiteY1" fmla="*/ 227106 h 3230282"/>
              <a:gd name="connsiteX2" fmla="*/ 4601884 w 4895844"/>
              <a:gd name="connsiteY2" fmla="*/ 3230282 h 3230282"/>
              <a:gd name="connsiteX3" fmla="*/ 0 w 4895844"/>
              <a:gd name="connsiteY3" fmla="*/ 3230282 h 3230282"/>
              <a:gd name="connsiteX4" fmla="*/ 0 w 4895844"/>
              <a:gd name="connsiteY4" fmla="*/ 0 h 32302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895844" h="3230282">
                <a:moveTo>
                  <a:pt x="0" y="0"/>
                </a:moveTo>
                <a:lnTo>
                  <a:pt x="4894731" y="227106"/>
                </a:lnTo>
                <a:cubicBezTo>
                  <a:pt x="4912196" y="2757796"/>
                  <a:pt x="4720125" y="2839520"/>
                  <a:pt x="4601884" y="3230282"/>
                </a:cubicBezTo>
                <a:lnTo>
                  <a:pt x="0" y="3230282"/>
                </a:lnTo>
                <a:lnTo>
                  <a:pt x="0" y="0"/>
                </a:lnTo>
                <a:close/>
              </a:path>
            </a:pathLst>
          </a:custGeom>
          <a:solidFill>
            <a:srgbClr val="0030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ext Placeholder 4">
            <a:extLst>
              <a:ext uri="{FF2B5EF4-FFF2-40B4-BE49-F238E27FC236}">
                <a16:creationId xmlns:a16="http://schemas.microsoft.com/office/drawing/2014/main" id="{693367D9-5732-C540-9657-B1324726E0E5}"/>
              </a:ext>
            </a:extLst>
          </p:cNvPr>
          <p:cNvSpPr>
            <a:spLocks noGrp="1"/>
          </p:cNvSpPr>
          <p:nvPr>
            <p:ph type="body" sz="quarter" idx="11" hasCustomPrompt="1"/>
            <p:custDataLst>
              <p:tags r:id="rId4"/>
            </p:custDataLst>
          </p:nvPr>
        </p:nvSpPr>
        <p:spPr>
          <a:xfrm>
            <a:off x="194668" y="4300154"/>
            <a:ext cx="4480460" cy="1158745"/>
          </a:xfrm>
          <a:prstGeom prst="rect">
            <a:avLst/>
          </a:prstGeom>
        </p:spPr>
        <p:txBody>
          <a:bodyPr anchor="t"/>
          <a:lstStyle>
            <a:lvl1pPr marL="0" indent="0">
              <a:spcBef>
                <a:spcPct val="0"/>
              </a:spcBef>
              <a:buFontTx/>
              <a:buNone/>
              <a:defRPr sz="3200">
                <a:solidFill>
                  <a:schemeClr val="bg1"/>
                </a:solidFill>
                <a:latin typeface="Rubik Medium" panose="02000604000000020004" pitchFamily="2" charset="-79"/>
                <a:cs typeface="Rubik Medium" panose="02000604000000020004" pitchFamily="2" charset="-79"/>
              </a:defRPr>
            </a:lvl1pPr>
          </a:lstStyle>
          <a:p>
            <a:pPr fontAlgn="b"/>
            <a:r>
              <a:rPr lang="en-GB" baseline="0">
                <a:solidFill>
                  <a:schemeClr val="bg1"/>
                </a:solidFill>
              </a:rPr>
              <a:t>Click to edit two line Master headline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22445457-BF95-FB7B-8556-B97CC2F551EB}"/>
              </a:ext>
            </a:extLst>
          </p:cNvPr>
          <p:cNvSpPr/>
          <p:nvPr>
            <p:custDataLst>
              <p:tags r:id="rId5"/>
            </p:custDataLst>
          </p:nvPr>
        </p:nvSpPr>
        <p:spPr>
          <a:xfrm>
            <a:off x="-8966" y="3303378"/>
            <a:ext cx="9156636" cy="672436"/>
          </a:xfrm>
          <a:custGeom>
            <a:avLst/>
            <a:gdLst>
              <a:gd name="connsiteX0" fmla="*/ 5977 w 9189517"/>
              <a:gd name="connsiteY0" fmla="*/ 0 h 364280"/>
              <a:gd name="connsiteX1" fmla="*/ 9189517 w 9189517"/>
              <a:gd name="connsiteY1" fmla="*/ 93995 h 364280"/>
              <a:gd name="connsiteX2" fmla="*/ 9185835 w 9189517"/>
              <a:gd name="connsiteY2" fmla="*/ 290343 h 364280"/>
              <a:gd name="connsiteX3" fmla="*/ 0 w 9189517"/>
              <a:gd name="connsiteY3" fmla="*/ 186758 h 364280"/>
              <a:gd name="connsiteX4" fmla="*/ 5977 w 9189517"/>
              <a:gd name="connsiteY4" fmla="*/ 0 h 3642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89517" h="364280">
                <a:moveTo>
                  <a:pt x="5977" y="0"/>
                </a:moveTo>
                <a:cubicBezTo>
                  <a:pt x="1410447" y="236593"/>
                  <a:pt x="5143448" y="278004"/>
                  <a:pt x="9189517" y="93995"/>
                </a:cubicBezTo>
                <a:cubicBezTo>
                  <a:pt x="9188290" y="159444"/>
                  <a:pt x="9187062" y="224894"/>
                  <a:pt x="9185835" y="290343"/>
                </a:cubicBezTo>
                <a:cubicBezTo>
                  <a:pt x="4858870" y="426330"/>
                  <a:pt x="657411" y="364822"/>
                  <a:pt x="0" y="186758"/>
                </a:cubicBezTo>
                <a:lnTo>
                  <a:pt x="5977" y="0"/>
                </a:lnTo>
                <a:close/>
              </a:path>
            </a:pathLst>
          </a:custGeom>
          <a:solidFill>
            <a:srgbClr val="00B7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ext Placeholder 4">
            <a:extLst>
              <a:ext uri="{FF2B5EF4-FFF2-40B4-BE49-F238E27FC236}">
                <a16:creationId xmlns:a16="http://schemas.microsoft.com/office/drawing/2014/main" id="{4C589B34-7592-1FDC-84F6-E57A6A2F0E4A}"/>
              </a:ext>
            </a:extLst>
          </p:cNvPr>
          <p:cNvSpPr>
            <a:spLocks noGrp="1"/>
          </p:cNvSpPr>
          <p:nvPr>
            <p:ph type="body" sz="quarter" idx="13" hasCustomPrompt="1"/>
            <p:custDataLst>
              <p:tags r:id="rId6"/>
            </p:custDataLst>
          </p:nvPr>
        </p:nvSpPr>
        <p:spPr>
          <a:xfrm>
            <a:off x="194668" y="5542318"/>
            <a:ext cx="4377332" cy="1158745"/>
          </a:xfrm>
          <a:prstGeom prst="rect">
            <a:avLst/>
          </a:prstGeom>
        </p:spPr>
        <p:txBody>
          <a:bodyPr anchor="t"/>
          <a:lstStyle>
            <a:lvl1pPr marL="0" indent="0">
              <a:spcBef>
                <a:spcPct val="0"/>
              </a:spcBef>
              <a:buFontTx/>
              <a:buNone/>
              <a:defRPr sz="1800">
                <a:solidFill>
                  <a:schemeClr val="bg1"/>
                </a:solidFill>
                <a:latin typeface="Rubik Medium" panose="02000604000000020004" pitchFamily="2" charset="-79"/>
                <a:cs typeface="Rubik Medium" panose="02000604000000020004" pitchFamily="2" charset="-79"/>
              </a:defRPr>
            </a:lvl1pPr>
          </a:lstStyle>
          <a:p>
            <a:pPr fontAlgn="b"/>
            <a:r>
              <a:rPr lang="en-GB" baseline="0">
                <a:solidFill>
                  <a:schemeClr val="bg1"/>
                </a:solidFill>
              </a:rPr>
              <a:t>Click to edit two line subhead to add further information</a:t>
            </a:r>
          </a:p>
        </p:txBody>
      </p:sp>
    </p:spTree>
    <p:extLst>
      <p:ext uri="{BB962C8B-B14F-4D97-AF65-F5344CB8AC3E}">
        <p14:creationId xmlns:p14="http://schemas.microsoft.com/office/powerpoint/2010/main" val="1483637007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page text only 2 columns (no number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3E0B2EE5-C458-B4BC-A4B7-1ADD169CB806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>
            <a:off x="-15537" y="-83819"/>
            <a:ext cx="9172063" cy="1894364"/>
          </a:xfrm>
          <a:custGeom>
            <a:avLst/>
            <a:gdLst>
              <a:gd name="connsiteX0" fmla="*/ 6263 w 9169052"/>
              <a:gd name="connsiteY0" fmla="*/ 0 h 1816807"/>
              <a:gd name="connsiteX1" fmla="*/ 9169052 w 9169052"/>
              <a:gd name="connsiteY1" fmla="*/ 1 h 1816807"/>
              <a:gd name="connsiteX2" fmla="*/ 9169052 w 9169052"/>
              <a:gd name="connsiteY2" fmla="*/ 1440494 h 1816807"/>
              <a:gd name="connsiteX3" fmla="*/ 0 w 9169052"/>
              <a:gd name="connsiteY3" fmla="*/ 1672226 h 1816807"/>
              <a:gd name="connsiteX4" fmla="*/ 6263 w 9169052"/>
              <a:gd name="connsiteY4" fmla="*/ 0 h 18168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69052" h="1816807">
                <a:moveTo>
                  <a:pt x="6263" y="0"/>
                </a:moveTo>
                <a:lnTo>
                  <a:pt x="9169052" y="1"/>
                </a:lnTo>
                <a:lnTo>
                  <a:pt x="9169052" y="1440494"/>
                </a:lnTo>
                <a:cubicBezTo>
                  <a:pt x="6087649" y="1521913"/>
                  <a:pt x="3018773" y="2073059"/>
                  <a:pt x="0" y="1672226"/>
                </a:cubicBezTo>
                <a:cubicBezTo>
                  <a:pt x="2088" y="1114817"/>
                  <a:pt x="4175" y="557409"/>
                  <a:pt x="6263" y="0"/>
                </a:cubicBezTo>
                <a:close/>
              </a:path>
            </a:pathLst>
          </a:custGeom>
          <a:solidFill>
            <a:srgbClr val="0030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Rectangle 8">
            <a:extLst>
              <a:ext uri="{FF2B5EF4-FFF2-40B4-BE49-F238E27FC236}">
                <a16:creationId xmlns:a16="http://schemas.microsoft.com/office/drawing/2014/main" id="{6C7A0EF6-992D-9D58-3CA1-4B956D67F7DE}"/>
              </a:ext>
            </a:extLst>
          </p:cNvPr>
          <p:cNvSpPr/>
          <p:nvPr>
            <p:custDataLst>
              <p:tags r:id="rId2"/>
            </p:custDataLst>
          </p:nvPr>
        </p:nvSpPr>
        <p:spPr>
          <a:xfrm>
            <a:off x="-15537" y="1261015"/>
            <a:ext cx="9169470" cy="694684"/>
          </a:xfrm>
          <a:custGeom>
            <a:avLst/>
            <a:gdLst>
              <a:gd name="connsiteX0" fmla="*/ 0 w 9202397"/>
              <a:gd name="connsiteY0" fmla="*/ 106186 h 376333"/>
              <a:gd name="connsiteX1" fmla="*/ 9202397 w 9202397"/>
              <a:gd name="connsiteY1" fmla="*/ 0 h 376333"/>
              <a:gd name="connsiteX2" fmla="*/ 9198715 w 9202397"/>
              <a:gd name="connsiteY2" fmla="*/ 169205 h 376333"/>
              <a:gd name="connsiteX3" fmla="*/ 6595 w 9202397"/>
              <a:gd name="connsiteY3" fmla="*/ 282765 h 376333"/>
              <a:gd name="connsiteX4" fmla="*/ 0 w 9202397"/>
              <a:gd name="connsiteY4" fmla="*/ 106186 h 3763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202397" h="376333">
                <a:moveTo>
                  <a:pt x="0" y="106186"/>
                </a:moveTo>
                <a:cubicBezTo>
                  <a:pt x="1875883" y="315636"/>
                  <a:pt x="6206009" y="150079"/>
                  <a:pt x="9202397" y="0"/>
                </a:cubicBezTo>
                <a:cubicBezTo>
                  <a:pt x="9201170" y="65449"/>
                  <a:pt x="9199942" y="103756"/>
                  <a:pt x="9198715" y="169205"/>
                </a:cubicBezTo>
                <a:cubicBezTo>
                  <a:pt x="4871750" y="305192"/>
                  <a:pt x="1254844" y="491365"/>
                  <a:pt x="6595" y="282765"/>
                </a:cubicBezTo>
                <a:lnTo>
                  <a:pt x="0" y="106186"/>
                </a:lnTo>
                <a:close/>
              </a:path>
            </a:pathLst>
          </a:custGeom>
          <a:solidFill>
            <a:srgbClr val="00B7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596DC7F2-934F-83BB-3F2A-4D01B3BE8C53}"/>
              </a:ext>
            </a:extLst>
          </p:cNvPr>
          <p:cNvCxnSpPr/>
          <p:nvPr>
            <p:custDataLst>
              <p:tags r:id="rId3"/>
            </p:custDataLst>
          </p:nvPr>
        </p:nvCxnSpPr>
        <p:spPr>
          <a:xfrm flipH="1">
            <a:off x="720247" y="2223370"/>
            <a:ext cx="0" cy="3901857"/>
          </a:xfrm>
          <a:prstGeom prst="line">
            <a:avLst/>
          </a:prstGeom>
          <a:ln>
            <a:solidFill>
              <a:srgbClr val="00B7A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 Placeholder 4">
            <a:extLst>
              <a:ext uri="{FF2B5EF4-FFF2-40B4-BE49-F238E27FC236}">
                <a16:creationId xmlns:a16="http://schemas.microsoft.com/office/drawing/2014/main" id="{AB9096E5-2E96-3B22-183D-62C12A1810CA}"/>
              </a:ext>
            </a:extLst>
          </p:cNvPr>
          <p:cNvSpPr>
            <a:spLocks noGrp="1"/>
          </p:cNvSpPr>
          <p:nvPr>
            <p:ph type="body" sz="quarter" idx="13" hasCustomPrompt="1"/>
            <p:custDataLst>
              <p:tags r:id="rId4"/>
            </p:custDataLst>
          </p:nvPr>
        </p:nvSpPr>
        <p:spPr>
          <a:xfrm>
            <a:off x="613775" y="413971"/>
            <a:ext cx="7985344" cy="1158745"/>
          </a:xfrm>
          <a:prstGeom prst="rect">
            <a:avLst/>
          </a:prstGeom>
        </p:spPr>
        <p:txBody>
          <a:bodyPr anchor="t"/>
          <a:lstStyle>
            <a:lvl1pPr marL="0" indent="0">
              <a:spcBef>
                <a:spcPct val="0"/>
              </a:spcBef>
              <a:buFontTx/>
              <a:buNone/>
              <a:defRPr sz="1800">
                <a:solidFill>
                  <a:schemeClr val="bg1"/>
                </a:solidFill>
                <a:latin typeface="Rubik Medium" panose="02000604000000020004" pitchFamily="2" charset="-79"/>
                <a:cs typeface="Rubik Medium" panose="02000604000000020004" pitchFamily="2" charset="-79"/>
              </a:defRPr>
            </a:lvl1pPr>
          </a:lstStyle>
          <a:p>
            <a:pPr fontAlgn="b"/>
            <a:r>
              <a:rPr lang="en-GB" baseline="0">
                <a:solidFill>
                  <a:schemeClr val="bg1"/>
                </a:solidFill>
              </a:rPr>
              <a:t>Click to edit two lines of text to add further information</a:t>
            </a:r>
          </a:p>
          <a:p>
            <a:pPr marL="0" marR="0" lvl="0" indent="0" algn="l" defTabSz="914400" rtl="0" eaLnBrk="1" fontAlgn="b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en-GB" baseline="0">
                <a:solidFill>
                  <a:schemeClr val="bg1"/>
                </a:solidFill>
              </a:rPr>
              <a:t>Click to edit two lines of text to add further information</a:t>
            </a:r>
          </a:p>
          <a:p>
            <a:pPr fontAlgn="b"/>
            <a:endParaRPr lang="en-GB" baseline="0">
              <a:solidFill>
                <a:schemeClr val="bg1"/>
              </a:solidFill>
            </a:endParaRPr>
          </a:p>
        </p:txBody>
      </p:sp>
      <p:sp>
        <p:nvSpPr>
          <p:cNvPr id="16" name="Text Placeholder 2">
            <a:extLst>
              <a:ext uri="{FF2B5EF4-FFF2-40B4-BE49-F238E27FC236}">
                <a16:creationId xmlns:a16="http://schemas.microsoft.com/office/drawing/2014/main" id="{A4DFAF79-3A43-53CA-129B-AA2CA9FE0903}"/>
              </a:ext>
            </a:extLst>
          </p:cNvPr>
          <p:cNvSpPr>
            <a:spLocks noGrp="1"/>
          </p:cNvSpPr>
          <p:nvPr>
            <p:ph type="body" sz="quarter" idx="10" hasCustomPrompt="1"/>
            <p:custDataLst>
              <p:tags r:id="rId5"/>
            </p:custDataLst>
          </p:nvPr>
        </p:nvSpPr>
        <p:spPr>
          <a:xfrm>
            <a:off x="791132" y="2176356"/>
            <a:ext cx="3780868" cy="3948871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800"/>
              </a:spcBef>
              <a:spcAft>
                <a:spcPct val="0"/>
              </a:spcAft>
              <a:buClrTx/>
              <a:buSzTx/>
              <a:buFontTx/>
              <a:buNone/>
              <a:defRPr lang="en-GB" sz="1200" b="1" i="0" smtClean="0">
                <a:solidFill>
                  <a:schemeClr val="tx1"/>
                </a:solidFill>
                <a:effectLst/>
                <a:latin typeface="Lato" panose="020F0502020204030203" pitchFamily="34" charset="77"/>
                <a:cs typeface="Rubik Medium" panose="02000604000000020004" pitchFamily="2" charset="-79"/>
              </a:defRPr>
            </a:lvl1pPr>
            <a:lvl2pPr marL="0" indent="0">
              <a:buFont typeface="Arial" pitchFamily="34" charset="0"/>
              <a:buChar char="•"/>
              <a:defRPr sz="1200">
                <a:latin typeface="Lato" panose="020F0502020204030203" pitchFamily="34" charset="77"/>
              </a:defRPr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lvl="0"/>
            <a:r>
              <a:rPr lang="en-GB"/>
              <a:t>Use bold heading for single line main title</a:t>
            </a:r>
          </a:p>
          <a:p>
            <a:pPr marL="0" marR="0" lvl="1" indent="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en-GB"/>
              <a:t>Use body text for running text in paragraphs, with line breaks between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7FC9438-D2BF-8F8B-7142-BF5EA5EEAA4C}"/>
              </a:ext>
            </a:extLst>
          </p:cNvPr>
          <p:cNvSpPr>
            <a:spLocks noGrp="1"/>
          </p:cNvSpPr>
          <p:nvPr>
            <p:ph type="body" sz="quarter" idx="14" hasCustomPrompt="1"/>
            <p:custDataLst>
              <p:tags r:id="rId6"/>
            </p:custDataLst>
          </p:nvPr>
        </p:nvSpPr>
        <p:spPr>
          <a:xfrm>
            <a:off x="4818251" y="2176356"/>
            <a:ext cx="3780868" cy="3948871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800"/>
              </a:spcBef>
              <a:buFontTx/>
              <a:buNone/>
              <a:defRPr lang="en-GB" sz="1200" b="1" i="0" smtClean="0">
                <a:solidFill>
                  <a:schemeClr val="tx1"/>
                </a:solidFill>
                <a:effectLst/>
                <a:latin typeface="Lato" panose="020F0502020204030203" pitchFamily="34" charset="77"/>
                <a:cs typeface="Rubik Medium" panose="02000604000000020004" pitchFamily="2" charset="-79"/>
              </a:defRPr>
            </a:lvl1pPr>
            <a:lvl2pPr marL="171450" indent="-171450" algn="l">
              <a:buFont typeface="Arial" pitchFamily="34" charset="0"/>
              <a:buChar char="•"/>
              <a:defRPr sz="1200" b="0" i="0">
                <a:latin typeface="Lato" panose="020F0502020204030203" pitchFamily="34" charset="77"/>
              </a:defRPr>
            </a:lvl2pPr>
            <a:lvl3pPr indent="0" algn="l">
              <a:lnSpc>
                <a:spcPct val="100000"/>
              </a:lnSpc>
              <a:buFontTx/>
              <a:buNone/>
              <a:defRPr sz="1200" b="0" i="0">
                <a:latin typeface="Lato" panose="020F0502020204030203" pitchFamily="34" charset="77"/>
              </a:defRPr>
            </a:lvl3pPr>
            <a:lvl4pPr indent="0" algn="l">
              <a:lnSpc>
                <a:spcPct val="100000"/>
              </a:lnSpc>
              <a:buFontTx/>
              <a:buNone/>
              <a:defRPr sz="1200" b="0" i="0">
                <a:latin typeface="Lato" panose="020F0502020204030203" pitchFamily="34" charset="77"/>
              </a:defRPr>
            </a:lvl4pPr>
            <a:lvl5pPr>
              <a:buFontTx/>
              <a:buNone/>
              <a:defRPr/>
            </a:lvl5pPr>
          </a:lstStyle>
          <a:p>
            <a:pPr lvl="0"/>
            <a:r>
              <a:rPr lang="en-GB"/>
              <a:t>Use bold heading for single line main title</a:t>
            </a:r>
          </a:p>
          <a:p>
            <a:pPr marL="0" marR="0" lvl="1" indent="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en-GB"/>
              <a:t>Use body text for running text in paragraphs, with line breaks between</a:t>
            </a:r>
          </a:p>
        </p:txBody>
      </p:sp>
    </p:spTree>
    <p:extLst>
      <p:ext uri="{BB962C8B-B14F-4D97-AF65-F5344CB8AC3E}">
        <p14:creationId xmlns:p14="http://schemas.microsoft.com/office/powerpoint/2010/main" val="3181258257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_Content page text only 2 columns (no number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2">
            <a:extLst>
              <a:ext uri="{FF2B5EF4-FFF2-40B4-BE49-F238E27FC236}">
                <a16:creationId xmlns:a16="http://schemas.microsoft.com/office/drawing/2014/main" id="{E152C39A-4BFE-DB73-66A5-2101643936F6}"/>
              </a:ext>
            </a:extLst>
          </p:cNvPr>
          <p:cNvSpPr>
            <a:spLocks noGrp="1"/>
          </p:cNvSpPr>
          <p:nvPr>
            <p:ph type="pic" sz="quarter" idx="16"/>
            <p:custDataLst>
              <p:tags r:id="rId1"/>
            </p:custDataLst>
          </p:nvPr>
        </p:nvSpPr>
        <p:spPr>
          <a:xfrm>
            <a:off x="4818251" y="2176356"/>
            <a:ext cx="3780868" cy="3948871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E0B2EE5-C458-B4BC-A4B7-1ADD169CB806}"/>
              </a:ext>
            </a:extLst>
          </p:cNvPr>
          <p:cNvSpPr/>
          <p:nvPr>
            <p:custDataLst>
              <p:tags r:id="rId2"/>
            </p:custDataLst>
          </p:nvPr>
        </p:nvSpPr>
        <p:spPr>
          <a:xfrm>
            <a:off x="-15537" y="-83819"/>
            <a:ext cx="9172063" cy="1894364"/>
          </a:xfrm>
          <a:custGeom>
            <a:avLst/>
            <a:gdLst>
              <a:gd name="connsiteX0" fmla="*/ 6263 w 9169052"/>
              <a:gd name="connsiteY0" fmla="*/ 0 h 1816807"/>
              <a:gd name="connsiteX1" fmla="*/ 9169052 w 9169052"/>
              <a:gd name="connsiteY1" fmla="*/ 1 h 1816807"/>
              <a:gd name="connsiteX2" fmla="*/ 9169052 w 9169052"/>
              <a:gd name="connsiteY2" fmla="*/ 1440494 h 1816807"/>
              <a:gd name="connsiteX3" fmla="*/ 0 w 9169052"/>
              <a:gd name="connsiteY3" fmla="*/ 1672226 h 1816807"/>
              <a:gd name="connsiteX4" fmla="*/ 6263 w 9169052"/>
              <a:gd name="connsiteY4" fmla="*/ 0 h 18168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69052" h="1816807">
                <a:moveTo>
                  <a:pt x="6263" y="0"/>
                </a:moveTo>
                <a:lnTo>
                  <a:pt x="9169052" y="1"/>
                </a:lnTo>
                <a:lnTo>
                  <a:pt x="9169052" y="1440494"/>
                </a:lnTo>
                <a:cubicBezTo>
                  <a:pt x="6087649" y="1521913"/>
                  <a:pt x="3018773" y="2073059"/>
                  <a:pt x="0" y="1672226"/>
                </a:cubicBezTo>
                <a:cubicBezTo>
                  <a:pt x="2088" y="1114817"/>
                  <a:pt x="4175" y="557409"/>
                  <a:pt x="6263" y="0"/>
                </a:cubicBezTo>
                <a:close/>
              </a:path>
            </a:pathLst>
          </a:custGeom>
          <a:solidFill>
            <a:srgbClr val="0030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Rectangle 8">
            <a:extLst>
              <a:ext uri="{FF2B5EF4-FFF2-40B4-BE49-F238E27FC236}">
                <a16:creationId xmlns:a16="http://schemas.microsoft.com/office/drawing/2014/main" id="{6C7A0EF6-992D-9D58-3CA1-4B956D67F7DE}"/>
              </a:ext>
            </a:extLst>
          </p:cNvPr>
          <p:cNvSpPr/>
          <p:nvPr>
            <p:custDataLst>
              <p:tags r:id="rId3"/>
            </p:custDataLst>
          </p:nvPr>
        </p:nvSpPr>
        <p:spPr>
          <a:xfrm>
            <a:off x="-15537" y="1261015"/>
            <a:ext cx="9169470" cy="694684"/>
          </a:xfrm>
          <a:custGeom>
            <a:avLst/>
            <a:gdLst>
              <a:gd name="connsiteX0" fmla="*/ 0 w 9202397"/>
              <a:gd name="connsiteY0" fmla="*/ 106186 h 376333"/>
              <a:gd name="connsiteX1" fmla="*/ 9202397 w 9202397"/>
              <a:gd name="connsiteY1" fmla="*/ 0 h 376333"/>
              <a:gd name="connsiteX2" fmla="*/ 9198715 w 9202397"/>
              <a:gd name="connsiteY2" fmla="*/ 169205 h 376333"/>
              <a:gd name="connsiteX3" fmla="*/ 6595 w 9202397"/>
              <a:gd name="connsiteY3" fmla="*/ 282765 h 376333"/>
              <a:gd name="connsiteX4" fmla="*/ 0 w 9202397"/>
              <a:gd name="connsiteY4" fmla="*/ 106186 h 3763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202397" h="376333">
                <a:moveTo>
                  <a:pt x="0" y="106186"/>
                </a:moveTo>
                <a:cubicBezTo>
                  <a:pt x="1875883" y="315636"/>
                  <a:pt x="6206009" y="150079"/>
                  <a:pt x="9202397" y="0"/>
                </a:cubicBezTo>
                <a:cubicBezTo>
                  <a:pt x="9201170" y="65449"/>
                  <a:pt x="9199942" y="103756"/>
                  <a:pt x="9198715" y="169205"/>
                </a:cubicBezTo>
                <a:cubicBezTo>
                  <a:pt x="4871750" y="305192"/>
                  <a:pt x="1254844" y="491365"/>
                  <a:pt x="6595" y="282765"/>
                </a:cubicBezTo>
                <a:lnTo>
                  <a:pt x="0" y="106186"/>
                </a:lnTo>
                <a:close/>
              </a:path>
            </a:pathLst>
          </a:custGeom>
          <a:solidFill>
            <a:srgbClr val="00B7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596DC7F2-934F-83BB-3F2A-4D01B3BE8C53}"/>
              </a:ext>
            </a:extLst>
          </p:cNvPr>
          <p:cNvCxnSpPr/>
          <p:nvPr>
            <p:custDataLst>
              <p:tags r:id="rId4"/>
            </p:custDataLst>
          </p:nvPr>
        </p:nvCxnSpPr>
        <p:spPr>
          <a:xfrm flipH="1">
            <a:off x="720247" y="2223370"/>
            <a:ext cx="0" cy="3901857"/>
          </a:xfrm>
          <a:prstGeom prst="line">
            <a:avLst/>
          </a:prstGeom>
          <a:ln>
            <a:solidFill>
              <a:srgbClr val="00B7A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 Placeholder 4">
            <a:extLst>
              <a:ext uri="{FF2B5EF4-FFF2-40B4-BE49-F238E27FC236}">
                <a16:creationId xmlns:a16="http://schemas.microsoft.com/office/drawing/2014/main" id="{AB9096E5-2E96-3B22-183D-62C12A1810CA}"/>
              </a:ext>
            </a:extLst>
          </p:cNvPr>
          <p:cNvSpPr>
            <a:spLocks noGrp="1"/>
          </p:cNvSpPr>
          <p:nvPr>
            <p:ph type="body" sz="quarter" idx="13" hasCustomPrompt="1"/>
            <p:custDataLst>
              <p:tags r:id="rId5"/>
            </p:custDataLst>
          </p:nvPr>
        </p:nvSpPr>
        <p:spPr>
          <a:xfrm>
            <a:off x="613775" y="413971"/>
            <a:ext cx="7985344" cy="1158745"/>
          </a:xfrm>
          <a:prstGeom prst="rect">
            <a:avLst/>
          </a:prstGeom>
        </p:spPr>
        <p:txBody>
          <a:bodyPr anchor="t"/>
          <a:lstStyle>
            <a:lvl1pPr marL="0" indent="0">
              <a:spcBef>
                <a:spcPct val="0"/>
              </a:spcBef>
              <a:buFontTx/>
              <a:buNone/>
              <a:defRPr sz="1800">
                <a:solidFill>
                  <a:schemeClr val="bg1"/>
                </a:solidFill>
                <a:latin typeface="Rubik Medium" panose="02000604000000020004" pitchFamily="2" charset="-79"/>
                <a:cs typeface="Rubik Medium" panose="02000604000000020004" pitchFamily="2" charset="-79"/>
              </a:defRPr>
            </a:lvl1pPr>
          </a:lstStyle>
          <a:p>
            <a:pPr fontAlgn="b"/>
            <a:r>
              <a:rPr lang="en-GB" baseline="0">
                <a:solidFill>
                  <a:schemeClr val="bg1"/>
                </a:solidFill>
              </a:rPr>
              <a:t>Click to edit two lines of text to add further information</a:t>
            </a:r>
          </a:p>
          <a:p>
            <a:pPr marL="0" marR="0" lvl="0" indent="0" algn="l" defTabSz="914400" rtl="0" eaLnBrk="1" fontAlgn="b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en-GB" baseline="0">
                <a:solidFill>
                  <a:schemeClr val="bg1"/>
                </a:solidFill>
              </a:rPr>
              <a:t>Click to edit two lines of text to add further information</a:t>
            </a:r>
          </a:p>
          <a:p>
            <a:pPr fontAlgn="b"/>
            <a:endParaRPr lang="en-GB" baseline="0">
              <a:solidFill>
                <a:schemeClr val="bg1"/>
              </a:solidFill>
            </a:endParaRPr>
          </a:p>
        </p:txBody>
      </p:sp>
      <p:sp>
        <p:nvSpPr>
          <p:cNvPr id="16" name="Text Placeholder 2">
            <a:extLst>
              <a:ext uri="{FF2B5EF4-FFF2-40B4-BE49-F238E27FC236}">
                <a16:creationId xmlns:a16="http://schemas.microsoft.com/office/drawing/2014/main" id="{A4DFAF79-3A43-53CA-129B-AA2CA9FE0903}"/>
              </a:ext>
            </a:extLst>
          </p:cNvPr>
          <p:cNvSpPr>
            <a:spLocks noGrp="1"/>
          </p:cNvSpPr>
          <p:nvPr>
            <p:ph type="body" sz="quarter" idx="10" hasCustomPrompt="1"/>
            <p:custDataLst>
              <p:tags r:id="rId6"/>
            </p:custDataLst>
          </p:nvPr>
        </p:nvSpPr>
        <p:spPr>
          <a:xfrm>
            <a:off x="791132" y="2176356"/>
            <a:ext cx="3780868" cy="3948871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800"/>
              </a:spcBef>
              <a:spcAft>
                <a:spcPct val="0"/>
              </a:spcAft>
              <a:buClrTx/>
              <a:buSzTx/>
              <a:buFontTx/>
              <a:buNone/>
              <a:defRPr lang="en-GB" sz="1200" b="1" i="0" smtClean="0">
                <a:solidFill>
                  <a:schemeClr val="tx1"/>
                </a:solidFill>
                <a:effectLst/>
                <a:latin typeface="Lato" panose="020F0502020204030203" pitchFamily="34" charset="77"/>
                <a:cs typeface="Rubik Medium" panose="02000604000000020004" pitchFamily="2" charset="-79"/>
              </a:defRPr>
            </a:lvl1pPr>
            <a:lvl2pPr marL="0" indent="0">
              <a:buFont typeface="Arial" pitchFamily="34" charset="0"/>
              <a:buChar char="•"/>
              <a:defRPr sz="1200">
                <a:latin typeface="Lato" panose="020F0502020204030203" pitchFamily="34" charset="77"/>
              </a:defRPr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lvl="0"/>
            <a:r>
              <a:rPr lang="en-GB"/>
              <a:t>Use bold heading for single line main title</a:t>
            </a:r>
          </a:p>
          <a:p>
            <a:pPr marL="0" marR="0" lvl="1" indent="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en-GB"/>
              <a:t>Use body text for running text in paragraphs, with line breaks between</a:t>
            </a:r>
          </a:p>
        </p:txBody>
      </p:sp>
    </p:spTree>
    <p:extLst>
      <p:ext uri="{BB962C8B-B14F-4D97-AF65-F5344CB8AC3E}">
        <p14:creationId xmlns:p14="http://schemas.microsoft.com/office/powerpoint/2010/main" val="358804526"/>
      </p:ext>
    </p:extLst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Content page text only 2 columns (no number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3E0B2EE5-C458-B4BC-A4B7-1ADD169CB806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>
            <a:off x="-12526" y="-6263"/>
            <a:ext cx="9169052" cy="1816807"/>
          </a:xfrm>
          <a:custGeom>
            <a:avLst/>
            <a:gdLst>
              <a:gd name="connsiteX0" fmla="*/ 6263 w 9169052"/>
              <a:gd name="connsiteY0" fmla="*/ 0 h 1816807"/>
              <a:gd name="connsiteX1" fmla="*/ 9169052 w 9169052"/>
              <a:gd name="connsiteY1" fmla="*/ 1 h 1816807"/>
              <a:gd name="connsiteX2" fmla="*/ 9169052 w 9169052"/>
              <a:gd name="connsiteY2" fmla="*/ 1440494 h 1816807"/>
              <a:gd name="connsiteX3" fmla="*/ 0 w 9169052"/>
              <a:gd name="connsiteY3" fmla="*/ 1672226 h 1816807"/>
              <a:gd name="connsiteX4" fmla="*/ 6263 w 9169052"/>
              <a:gd name="connsiteY4" fmla="*/ 0 h 18168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69052" h="1816807">
                <a:moveTo>
                  <a:pt x="6263" y="0"/>
                </a:moveTo>
                <a:lnTo>
                  <a:pt x="9169052" y="1"/>
                </a:lnTo>
                <a:lnTo>
                  <a:pt x="9169052" y="1440494"/>
                </a:lnTo>
                <a:cubicBezTo>
                  <a:pt x="6087649" y="1521913"/>
                  <a:pt x="3018773" y="2073059"/>
                  <a:pt x="0" y="1672226"/>
                </a:cubicBezTo>
                <a:cubicBezTo>
                  <a:pt x="2088" y="1114817"/>
                  <a:pt x="4175" y="557409"/>
                  <a:pt x="6263" y="0"/>
                </a:cubicBezTo>
                <a:close/>
              </a:path>
            </a:pathLst>
          </a:custGeom>
          <a:solidFill>
            <a:srgbClr val="0ABA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Rectangle 8">
            <a:extLst>
              <a:ext uri="{FF2B5EF4-FFF2-40B4-BE49-F238E27FC236}">
                <a16:creationId xmlns:a16="http://schemas.microsoft.com/office/drawing/2014/main" id="{6C7A0EF6-992D-9D58-3CA1-4B956D67F7DE}"/>
              </a:ext>
            </a:extLst>
          </p:cNvPr>
          <p:cNvSpPr/>
          <p:nvPr>
            <p:custDataLst>
              <p:tags r:id="rId2"/>
            </p:custDataLst>
          </p:nvPr>
        </p:nvSpPr>
        <p:spPr>
          <a:xfrm>
            <a:off x="-15537" y="1261015"/>
            <a:ext cx="9169470" cy="694684"/>
          </a:xfrm>
          <a:custGeom>
            <a:avLst/>
            <a:gdLst>
              <a:gd name="connsiteX0" fmla="*/ 0 w 9202397"/>
              <a:gd name="connsiteY0" fmla="*/ 106186 h 376333"/>
              <a:gd name="connsiteX1" fmla="*/ 9202397 w 9202397"/>
              <a:gd name="connsiteY1" fmla="*/ 0 h 376333"/>
              <a:gd name="connsiteX2" fmla="*/ 9198715 w 9202397"/>
              <a:gd name="connsiteY2" fmla="*/ 169205 h 376333"/>
              <a:gd name="connsiteX3" fmla="*/ 6595 w 9202397"/>
              <a:gd name="connsiteY3" fmla="*/ 282765 h 376333"/>
              <a:gd name="connsiteX4" fmla="*/ 0 w 9202397"/>
              <a:gd name="connsiteY4" fmla="*/ 106186 h 3763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202397" h="376333">
                <a:moveTo>
                  <a:pt x="0" y="106186"/>
                </a:moveTo>
                <a:cubicBezTo>
                  <a:pt x="1875883" y="315636"/>
                  <a:pt x="6206009" y="150079"/>
                  <a:pt x="9202397" y="0"/>
                </a:cubicBezTo>
                <a:cubicBezTo>
                  <a:pt x="9201170" y="65449"/>
                  <a:pt x="9199942" y="103756"/>
                  <a:pt x="9198715" y="169205"/>
                </a:cubicBezTo>
                <a:cubicBezTo>
                  <a:pt x="4871750" y="305192"/>
                  <a:pt x="1254844" y="491365"/>
                  <a:pt x="6595" y="282765"/>
                </a:cubicBezTo>
                <a:lnTo>
                  <a:pt x="0" y="106186"/>
                </a:lnTo>
                <a:close/>
              </a:path>
            </a:pathLst>
          </a:custGeom>
          <a:solidFill>
            <a:srgbClr val="00B7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596DC7F2-934F-83BB-3F2A-4D01B3BE8C53}"/>
              </a:ext>
            </a:extLst>
          </p:cNvPr>
          <p:cNvCxnSpPr/>
          <p:nvPr>
            <p:custDataLst>
              <p:tags r:id="rId3"/>
            </p:custDataLst>
          </p:nvPr>
        </p:nvCxnSpPr>
        <p:spPr>
          <a:xfrm flipH="1">
            <a:off x="720247" y="2223370"/>
            <a:ext cx="0" cy="3901857"/>
          </a:xfrm>
          <a:prstGeom prst="line">
            <a:avLst/>
          </a:prstGeom>
          <a:ln>
            <a:solidFill>
              <a:srgbClr val="00B7A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 Placeholder 4">
            <a:extLst>
              <a:ext uri="{FF2B5EF4-FFF2-40B4-BE49-F238E27FC236}">
                <a16:creationId xmlns:a16="http://schemas.microsoft.com/office/drawing/2014/main" id="{AB9096E5-2E96-3B22-183D-62C12A1810CA}"/>
              </a:ext>
            </a:extLst>
          </p:cNvPr>
          <p:cNvSpPr>
            <a:spLocks noGrp="1"/>
          </p:cNvSpPr>
          <p:nvPr>
            <p:ph type="body" sz="quarter" idx="13" hasCustomPrompt="1"/>
            <p:custDataLst>
              <p:tags r:id="rId4"/>
            </p:custDataLst>
          </p:nvPr>
        </p:nvSpPr>
        <p:spPr>
          <a:xfrm>
            <a:off x="613775" y="413971"/>
            <a:ext cx="7985344" cy="1158745"/>
          </a:xfrm>
          <a:prstGeom prst="rect">
            <a:avLst/>
          </a:prstGeom>
        </p:spPr>
        <p:txBody>
          <a:bodyPr anchor="t"/>
          <a:lstStyle>
            <a:lvl1pPr marL="0" indent="0">
              <a:spcBef>
                <a:spcPct val="0"/>
              </a:spcBef>
              <a:buFontTx/>
              <a:buNone/>
              <a:defRPr sz="1800">
                <a:solidFill>
                  <a:schemeClr val="bg1"/>
                </a:solidFill>
                <a:latin typeface="Rubik Medium" panose="02000604000000020004" pitchFamily="2" charset="-79"/>
                <a:cs typeface="Rubik Medium" panose="02000604000000020004" pitchFamily="2" charset="-79"/>
              </a:defRPr>
            </a:lvl1pPr>
          </a:lstStyle>
          <a:p>
            <a:pPr fontAlgn="b"/>
            <a:r>
              <a:rPr lang="en-GB" baseline="0">
                <a:solidFill>
                  <a:schemeClr val="bg1"/>
                </a:solidFill>
              </a:rPr>
              <a:t>Click to edit two lines of text to add further information</a:t>
            </a:r>
          </a:p>
          <a:p>
            <a:pPr marL="0" marR="0" lvl="0" indent="0" algn="l" defTabSz="914400" rtl="0" eaLnBrk="1" fontAlgn="b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en-GB" baseline="0">
                <a:solidFill>
                  <a:schemeClr val="bg1"/>
                </a:solidFill>
              </a:rPr>
              <a:t>Click to edit two lines of text to add further information</a:t>
            </a:r>
          </a:p>
          <a:p>
            <a:pPr fontAlgn="b"/>
            <a:endParaRPr lang="en-GB" baseline="0">
              <a:solidFill>
                <a:schemeClr val="bg1"/>
              </a:solidFill>
            </a:endParaRPr>
          </a:p>
        </p:txBody>
      </p:sp>
      <p:sp>
        <p:nvSpPr>
          <p:cNvPr id="2" name="Text Placeholder 2">
            <a:extLst>
              <a:ext uri="{FF2B5EF4-FFF2-40B4-BE49-F238E27FC236}">
                <a16:creationId xmlns:a16="http://schemas.microsoft.com/office/drawing/2014/main" id="{C3C5A306-6B16-3C5B-659D-2BEADE53329E}"/>
              </a:ext>
            </a:extLst>
          </p:cNvPr>
          <p:cNvSpPr>
            <a:spLocks noGrp="1"/>
          </p:cNvSpPr>
          <p:nvPr>
            <p:ph type="body" sz="quarter" idx="10" hasCustomPrompt="1"/>
            <p:custDataLst>
              <p:tags r:id="rId5"/>
            </p:custDataLst>
          </p:nvPr>
        </p:nvSpPr>
        <p:spPr>
          <a:xfrm>
            <a:off x="791132" y="2176356"/>
            <a:ext cx="3780868" cy="3948871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800"/>
              </a:spcBef>
              <a:spcAft>
                <a:spcPct val="0"/>
              </a:spcAft>
              <a:buClrTx/>
              <a:buSzTx/>
              <a:buFontTx/>
              <a:buNone/>
              <a:defRPr lang="en-GB" sz="1200" b="1" i="0" smtClean="0">
                <a:solidFill>
                  <a:schemeClr val="tx1"/>
                </a:solidFill>
                <a:effectLst/>
                <a:latin typeface="Lato" panose="020F0502020204030203" pitchFamily="34" charset="77"/>
                <a:cs typeface="Rubik Medium" panose="02000604000000020004" pitchFamily="2" charset="-79"/>
              </a:defRPr>
            </a:lvl1pPr>
            <a:lvl2pPr marL="0" indent="0">
              <a:buFont typeface="Arial" pitchFamily="34" charset="0"/>
              <a:buChar char="•"/>
              <a:defRPr sz="1200">
                <a:latin typeface="Lato" panose="020F0502020204030203" pitchFamily="34" charset="77"/>
              </a:defRPr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lvl="0"/>
            <a:r>
              <a:rPr lang="en-GB"/>
              <a:t>Use bold heading for single line main title</a:t>
            </a:r>
          </a:p>
          <a:p>
            <a:pPr marL="0" marR="0" lvl="1" indent="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en-GB"/>
              <a:t>Use body text for running text in paragraphs, with line breaks between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028CD344-C175-0FA4-27C7-9CFAFC454D7A}"/>
              </a:ext>
            </a:extLst>
          </p:cNvPr>
          <p:cNvSpPr>
            <a:spLocks noGrp="1"/>
          </p:cNvSpPr>
          <p:nvPr>
            <p:ph type="body" sz="quarter" idx="14" hasCustomPrompt="1"/>
            <p:custDataLst>
              <p:tags r:id="rId6"/>
            </p:custDataLst>
          </p:nvPr>
        </p:nvSpPr>
        <p:spPr>
          <a:xfrm>
            <a:off x="4818251" y="2176356"/>
            <a:ext cx="3780868" cy="3948871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800"/>
              </a:spcBef>
              <a:buFontTx/>
              <a:buNone/>
              <a:defRPr lang="en-GB" sz="1200" b="1" i="0" smtClean="0">
                <a:solidFill>
                  <a:schemeClr val="tx1"/>
                </a:solidFill>
                <a:effectLst/>
                <a:latin typeface="Lato" panose="020F0502020204030203" pitchFamily="34" charset="77"/>
                <a:cs typeface="Rubik Medium" panose="02000604000000020004" pitchFamily="2" charset="-79"/>
              </a:defRPr>
            </a:lvl1pPr>
            <a:lvl2pPr marL="171450" indent="-171450" algn="l">
              <a:buFont typeface="Arial" pitchFamily="34" charset="0"/>
              <a:buChar char="•"/>
              <a:defRPr sz="1200" b="0" i="0">
                <a:latin typeface="Lato" panose="020F0502020204030203" pitchFamily="34" charset="77"/>
              </a:defRPr>
            </a:lvl2pPr>
            <a:lvl3pPr indent="0" algn="l">
              <a:lnSpc>
                <a:spcPct val="100000"/>
              </a:lnSpc>
              <a:buFontTx/>
              <a:buNone/>
              <a:defRPr sz="1200" b="0" i="0">
                <a:latin typeface="Lato" panose="020F0502020204030203" pitchFamily="34" charset="77"/>
              </a:defRPr>
            </a:lvl3pPr>
            <a:lvl4pPr indent="0" algn="l">
              <a:lnSpc>
                <a:spcPct val="100000"/>
              </a:lnSpc>
              <a:buFontTx/>
              <a:buNone/>
              <a:defRPr sz="1200" b="0" i="0">
                <a:latin typeface="Lato" panose="020F0502020204030203" pitchFamily="34" charset="77"/>
              </a:defRPr>
            </a:lvl4pPr>
            <a:lvl5pPr>
              <a:buFontTx/>
              <a:buNone/>
              <a:defRPr/>
            </a:lvl5pPr>
          </a:lstStyle>
          <a:p>
            <a:pPr lvl="0"/>
            <a:r>
              <a:rPr lang="en-GB"/>
              <a:t>Use bold heading for single line main title</a:t>
            </a:r>
          </a:p>
          <a:p>
            <a:pPr marL="0" marR="0" lvl="1" indent="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en-GB"/>
              <a:t>Use body text for running text in paragraphs, with line breaks between</a:t>
            </a:r>
          </a:p>
        </p:txBody>
      </p:sp>
    </p:spTree>
    <p:extLst>
      <p:ext uri="{BB962C8B-B14F-4D97-AF65-F5344CB8AC3E}">
        <p14:creationId xmlns:p14="http://schemas.microsoft.com/office/powerpoint/2010/main" val="3633057562"/>
      </p:ext>
    </p:extLst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5_Content page text only 2 columns (no number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3E0B2EE5-C458-B4BC-A4B7-1ADD169CB806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>
            <a:off x="-12526" y="-6263"/>
            <a:ext cx="9169052" cy="1816807"/>
          </a:xfrm>
          <a:custGeom>
            <a:avLst/>
            <a:gdLst>
              <a:gd name="connsiteX0" fmla="*/ 6263 w 9169052"/>
              <a:gd name="connsiteY0" fmla="*/ 0 h 1816807"/>
              <a:gd name="connsiteX1" fmla="*/ 9169052 w 9169052"/>
              <a:gd name="connsiteY1" fmla="*/ 1 h 1816807"/>
              <a:gd name="connsiteX2" fmla="*/ 9169052 w 9169052"/>
              <a:gd name="connsiteY2" fmla="*/ 1440494 h 1816807"/>
              <a:gd name="connsiteX3" fmla="*/ 0 w 9169052"/>
              <a:gd name="connsiteY3" fmla="*/ 1672226 h 1816807"/>
              <a:gd name="connsiteX4" fmla="*/ 6263 w 9169052"/>
              <a:gd name="connsiteY4" fmla="*/ 0 h 18168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69052" h="1816807">
                <a:moveTo>
                  <a:pt x="6263" y="0"/>
                </a:moveTo>
                <a:lnTo>
                  <a:pt x="9169052" y="1"/>
                </a:lnTo>
                <a:lnTo>
                  <a:pt x="9169052" y="1440494"/>
                </a:lnTo>
                <a:cubicBezTo>
                  <a:pt x="6087649" y="1521913"/>
                  <a:pt x="3018773" y="2073059"/>
                  <a:pt x="0" y="1672226"/>
                </a:cubicBezTo>
                <a:cubicBezTo>
                  <a:pt x="2088" y="1114817"/>
                  <a:pt x="4175" y="557409"/>
                  <a:pt x="6263" y="0"/>
                </a:cubicBezTo>
                <a:close/>
              </a:path>
            </a:pathLst>
          </a:custGeom>
          <a:solidFill>
            <a:srgbClr val="0ABA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Rectangle 8">
            <a:extLst>
              <a:ext uri="{FF2B5EF4-FFF2-40B4-BE49-F238E27FC236}">
                <a16:creationId xmlns:a16="http://schemas.microsoft.com/office/drawing/2014/main" id="{6C7A0EF6-992D-9D58-3CA1-4B956D67F7DE}"/>
              </a:ext>
            </a:extLst>
          </p:cNvPr>
          <p:cNvSpPr/>
          <p:nvPr>
            <p:custDataLst>
              <p:tags r:id="rId2"/>
            </p:custDataLst>
          </p:nvPr>
        </p:nvSpPr>
        <p:spPr>
          <a:xfrm>
            <a:off x="-15537" y="1261015"/>
            <a:ext cx="9169470" cy="694684"/>
          </a:xfrm>
          <a:custGeom>
            <a:avLst/>
            <a:gdLst>
              <a:gd name="connsiteX0" fmla="*/ 0 w 9202397"/>
              <a:gd name="connsiteY0" fmla="*/ 106186 h 376333"/>
              <a:gd name="connsiteX1" fmla="*/ 9202397 w 9202397"/>
              <a:gd name="connsiteY1" fmla="*/ 0 h 376333"/>
              <a:gd name="connsiteX2" fmla="*/ 9198715 w 9202397"/>
              <a:gd name="connsiteY2" fmla="*/ 169205 h 376333"/>
              <a:gd name="connsiteX3" fmla="*/ 6595 w 9202397"/>
              <a:gd name="connsiteY3" fmla="*/ 282765 h 376333"/>
              <a:gd name="connsiteX4" fmla="*/ 0 w 9202397"/>
              <a:gd name="connsiteY4" fmla="*/ 106186 h 3763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202397" h="376333">
                <a:moveTo>
                  <a:pt x="0" y="106186"/>
                </a:moveTo>
                <a:cubicBezTo>
                  <a:pt x="1875883" y="315636"/>
                  <a:pt x="6206009" y="150079"/>
                  <a:pt x="9202397" y="0"/>
                </a:cubicBezTo>
                <a:cubicBezTo>
                  <a:pt x="9201170" y="65449"/>
                  <a:pt x="9199942" y="103756"/>
                  <a:pt x="9198715" y="169205"/>
                </a:cubicBezTo>
                <a:cubicBezTo>
                  <a:pt x="4871750" y="305192"/>
                  <a:pt x="1254844" y="491365"/>
                  <a:pt x="6595" y="282765"/>
                </a:cubicBezTo>
                <a:lnTo>
                  <a:pt x="0" y="106186"/>
                </a:lnTo>
                <a:close/>
              </a:path>
            </a:pathLst>
          </a:custGeom>
          <a:solidFill>
            <a:srgbClr val="00B7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596DC7F2-934F-83BB-3F2A-4D01B3BE8C53}"/>
              </a:ext>
            </a:extLst>
          </p:cNvPr>
          <p:cNvCxnSpPr/>
          <p:nvPr>
            <p:custDataLst>
              <p:tags r:id="rId3"/>
            </p:custDataLst>
          </p:nvPr>
        </p:nvCxnSpPr>
        <p:spPr>
          <a:xfrm flipH="1">
            <a:off x="720247" y="2223370"/>
            <a:ext cx="0" cy="3901857"/>
          </a:xfrm>
          <a:prstGeom prst="line">
            <a:avLst/>
          </a:prstGeom>
          <a:ln>
            <a:solidFill>
              <a:srgbClr val="00B7A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 Placeholder 4">
            <a:extLst>
              <a:ext uri="{FF2B5EF4-FFF2-40B4-BE49-F238E27FC236}">
                <a16:creationId xmlns:a16="http://schemas.microsoft.com/office/drawing/2014/main" id="{AB9096E5-2E96-3B22-183D-62C12A1810CA}"/>
              </a:ext>
            </a:extLst>
          </p:cNvPr>
          <p:cNvSpPr>
            <a:spLocks noGrp="1"/>
          </p:cNvSpPr>
          <p:nvPr>
            <p:ph type="body" sz="quarter" idx="13" hasCustomPrompt="1"/>
            <p:custDataLst>
              <p:tags r:id="rId4"/>
            </p:custDataLst>
          </p:nvPr>
        </p:nvSpPr>
        <p:spPr>
          <a:xfrm>
            <a:off x="613775" y="413971"/>
            <a:ext cx="7985344" cy="1158745"/>
          </a:xfrm>
          <a:prstGeom prst="rect">
            <a:avLst/>
          </a:prstGeom>
        </p:spPr>
        <p:txBody>
          <a:bodyPr anchor="t"/>
          <a:lstStyle>
            <a:lvl1pPr marL="0" indent="0">
              <a:spcBef>
                <a:spcPct val="0"/>
              </a:spcBef>
              <a:buFontTx/>
              <a:buNone/>
              <a:defRPr sz="1800">
                <a:solidFill>
                  <a:schemeClr val="bg1"/>
                </a:solidFill>
                <a:latin typeface="Rubik Medium" panose="02000604000000020004" pitchFamily="2" charset="-79"/>
                <a:cs typeface="Rubik Medium" panose="02000604000000020004" pitchFamily="2" charset="-79"/>
              </a:defRPr>
            </a:lvl1pPr>
          </a:lstStyle>
          <a:p>
            <a:pPr fontAlgn="b"/>
            <a:r>
              <a:rPr lang="en-GB" baseline="0">
                <a:solidFill>
                  <a:schemeClr val="bg1"/>
                </a:solidFill>
              </a:rPr>
              <a:t>Click to edit two lines of text to add further information</a:t>
            </a:r>
          </a:p>
          <a:p>
            <a:pPr marL="0" marR="0" lvl="0" indent="0" algn="l" defTabSz="914400" rtl="0" eaLnBrk="1" fontAlgn="b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en-GB" baseline="0">
                <a:solidFill>
                  <a:schemeClr val="bg1"/>
                </a:solidFill>
              </a:rPr>
              <a:t>Click to edit two lines of text to add further information</a:t>
            </a:r>
          </a:p>
          <a:p>
            <a:pPr fontAlgn="b"/>
            <a:endParaRPr lang="en-GB" baseline="0">
              <a:solidFill>
                <a:schemeClr val="bg1"/>
              </a:solidFill>
            </a:endParaRPr>
          </a:p>
        </p:txBody>
      </p:sp>
      <p:sp>
        <p:nvSpPr>
          <p:cNvPr id="2" name="Text Placeholder 2">
            <a:extLst>
              <a:ext uri="{FF2B5EF4-FFF2-40B4-BE49-F238E27FC236}">
                <a16:creationId xmlns:a16="http://schemas.microsoft.com/office/drawing/2014/main" id="{C3C5A306-6B16-3C5B-659D-2BEADE53329E}"/>
              </a:ext>
            </a:extLst>
          </p:cNvPr>
          <p:cNvSpPr>
            <a:spLocks noGrp="1"/>
          </p:cNvSpPr>
          <p:nvPr>
            <p:ph type="body" sz="quarter" idx="10" hasCustomPrompt="1"/>
            <p:custDataLst>
              <p:tags r:id="rId5"/>
            </p:custDataLst>
          </p:nvPr>
        </p:nvSpPr>
        <p:spPr>
          <a:xfrm>
            <a:off x="791132" y="2176356"/>
            <a:ext cx="3780868" cy="3948871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800"/>
              </a:spcBef>
              <a:spcAft>
                <a:spcPct val="0"/>
              </a:spcAft>
              <a:buClrTx/>
              <a:buSzTx/>
              <a:buFontTx/>
              <a:buNone/>
              <a:defRPr lang="en-GB" sz="1200" b="1" i="0" smtClean="0">
                <a:solidFill>
                  <a:schemeClr val="tx1"/>
                </a:solidFill>
                <a:effectLst/>
                <a:latin typeface="Lato" panose="020F0502020204030203" pitchFamily="34" charset="77"/>
                <a:cs typeface="Rubik Medium" panose="02000604000000020004" pitchFamily="2" charset="-79"/>
              </a:defRPr>
            </a:lvl1pPr>
            <a:lvl2pPr marL="0" indent="0">
              <a:buFont typeface="Arial" pitchFamily="34" charset="0"/>
              <a:buChar char="•"/>
              <a:defRPr sz="1200">
                <a:latin typeface="Lato" panose="020F0502020204030203" pitchFamily="34" charset="77"/>
              </a:defRPr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lvl="0"/>
            <a:r>
              <a:rPr lang="en-GB"/>
              <a:t>Use bold heading for single line main title</a:t>
            </a:r>
          </a:p>
          <a:p>
            <a:pPr marL="0" marR="0" lvl="1" indent="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en-GB"/>
              <a:t>Use body text for running text in paragraphs, with line breaks between</a:t>
            </a:r>
          </a:p>
        </p:txBody>
      </p:sp>
      <p:sp>
        <p:nvSpPr>
          <p:cNvPr id="5" name="Picture Placeholder 2">
            <a:extLst>
              <a:ext uri="{FF2B5EF4-FFF2-40B4-BE49-F238E27FC236}">
                <a16:creationId xmlns:a16="http://schemas.microsoft.com/office/drawing/2014/main" id="{05C80AC9-5A65-8E4E-9018-532F4F07A5C2}"/>
              </a:ext>
            </a:extLst>
          </p:cNvPr>
          <p:cNvSpPr>
            <a:spLocks noGrp="1"/>
          </p:cNvSpPr>
          <p:nvPr>
            <p:ph type="pic" sz="quarter" idx="16"/>
            <p:custDataLst>
              <p:tags r:id="rId6"/>
            </p:custDataLst>
          </p:nvPr>
        </p:nvSpPr>
        <p:spPr>
          <a:xfrm>
            <a:off x="4818251" y="2176356"/>
            <a:ext cx="3780868" cy="3948871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557728734"/>
      </p:ext>
    </p:extLst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Content page text only 2 columns (no number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3E0B2EE5-C458-B4BC-A4B7-1ADD169CB806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>
            <a:off x="-12526" y="-6263"/>
            <a:ext cx="9169052" cy="1816807"/>
          </a:xfrm>
          <a:custGeom>
            <a:avLst/>
            <a:gdLst>
              <a:gd name="connsiteX0" fmla="*/ 6263 w 9169052"/>
              <a:gd name="connsiteY0" fmla="*/ 0 h 1816807"/>
              <a:gd name="connsiteX1" fmla="*/ 9169052 w 9169052"/>
              <a:gd name="connsiteY1" fmla="*/ 1 h 1816807"/>
              <a:gd name="connsiteX2" fmla="*/ 9169052 w 9169052"/>
              <a:gd name="connsiteY2" fmla="*/ 1440494 h 1816807"/>
              <a:gd name="connsiteX3" fmla="*/ 0 w 9169052"/>
              <a:gd name="connsiteY3" fmla="*/ 1672226 h 1816807"/>
              <a:gd name="connsiteX4" fmla="*/ 6263 w 9169052"/>
              <a:gd name="connsiteY4" fmla="*/ 0 h 18168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69052" h="1816807">
                <a:moveTo>
                  <a:pt x="6263" y="0"/>
                </a:moveTo>
                <a:lnTo>
                  <a:pt x="9169052" y="1"/>
                </a:lnTo>
                <a:lnTo>
                  <a:pt x="9169052" y="1440494"/>
                </a:lnTo>
                <a:cubicBezTo>
                  <a:pt x="6087649" y="1521913"/>
                  <a:pt x="3018773" y="2073059"/>
                  <a:pt x="0" y="1672226"/>
                </a:cubicBezTo>
                <a:cubicBezTo>
                  <a:pt x="2088" y="1114817"/>
                  <a:pt x="4175" y="557409"/>
                  <a:pt x="6263" y="0"/>
                </a:cubicBezTo>
                <a:close/>
              </a:path>
            </a:pathLst>
          </a:custGeom>
          <a:solidFill>
            <a:srgbClr val="F39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Rectangle 8">
            <a:extLst>
              <a:ext uri="{FF2B5EF4-FFF2-40B4-BE49-F238E27FC236}">
                <a16:creationId xmlns:a16="http://schemas.microsoft.com/office/drawing/2014/main" id="{6C7A0EF6-992D-9D58-3CA1-4B956D67F7DE}"/>
              </a:ext>
            </a:extLst>
          </p:cNvPr>
          <p:cNvSpPr/>
          <p:nvPr>
            <p:custDataLst>
              <p:tags r:id="rId2"/>
            </p:custDataLst>
          </p:nvPr>
        </p:nvSpPr>
        <p:spPr>
          <a:xfrm>
            <a:off x="-15537" y="1261015"/>
            <a:ext cx="9169470" cy="694684"/>
          </a:xfrm>
          <a:custGeom>
            <a:avLst/>
            <a:gdLst>
              <a:gd name="connsiteX0" fmla="*/ 0 w 9202397"/>
              <a:gd name="connsiteY0" fmla="*/ 106186 h 376333"/>
              <a:gd name="connsiteX1" fmla="*/ 9202397 w 9202397"/>
              <a:gd name="connsiteY1" fmla="*/ 0 h 376333"/>
              <a:gd name="connsiteX2" fmla="*/ 9198715 w 9202397"/>
              <a:gd name="connsiteY2" fmla="*/ 169205 h 376333"/>
              <a:gd name="connsiteX3" fmla="*/ 6595 w 9202397"/>
              <a:gd name="connsiteY3" fmla="*/ 282765 h 376333"/>
              <a:gd name="connsiteX4" fmla="*/ 0 w 9202397"/>
              <a:gd name="connsiteY4" fmla="*/ 106186 h 3763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202397" h="376333">
                <a:moveTo>
                  <a:pt x="0" y="106186"/>
                </a:moveTo>
                <a:cubicBezTo>
                  <a:pt x="1875883" y="315636"/>
                  <a:pt x="6206009" y="150079"/>
                  <a:pt x="9202397" y="0"/>
                </a:cubicBezTo>
                <a:cubicBezTo>
                  <a:pt x="9201170" y="65449"/>
                  <a:pt x="9199942" y="103756"/>
                  <a:pt x="9198715" y="169205"/>
                </a:cubicBezTo>
                <a:cubicBezTo>
                  <a:pt x="4871750" y="305192"/>
                  <a:pt x="1254844" y="491365"/>
                  <a:pt x="6595" y="282765"/>
                </a:cubicBezTo>
                <a:lnTo>
                  <a:pt x="0" y="106186"/>
                </a:lnTo>
                <a:close/>
              </a:path>
            </a:pathLst>
          </a:custGeom>
          <a:solidFill>
            <a:srgbClr val="00B7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596DC7F2-934F-83BB-3F2A-4D01B3BE8C53}"/>
              </a:ext>
            </a:extLst>
          </p:cNvPr>
          <p:cNvCxnSpPr/>
          <p:nvPr>
            <p:custDataLst>
              <p:tags r:id="rId3"/>
            </p:custDataLst>
          </p:nvPr>
        </p:nvCxnSpPr>
        <p:spPr>
          <a:xfrm flipH="1">
            <a:off x="720247" y="2223370"/>
            <a:ext cx="0" cy="3901857"/>
          </a:xfrm>
          <a:prstGeom prst="line">
            <a:avLst/>
          </a:prstGeom>
          <a:ln>
            <a:solidFill>
              <a:srgbClr val="00B7A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 Placeholder 4">
            <a:extLst>
              <a:ext uri="{FF2B5EF4-FFF2-40B4-BE49-F238E27FC236}">
                <a16:creationId xmlns:a16="http://schemas.microsoft.com/office/drawing/2014/main" id="{AB9096E5-2E96-3B22-183D-62C12A1810CA}"/>
              </a:ext>
            </a:extLst>
          </p:cNvPr>
          <p:cNvSpPr>
            <a:spLocks noGrp="1"/>
          </p:cNvSpPr>
          <p:nvPr>
            <p:ph type="body" sz="quarter" idx="13" hasCustomPrompt="1"/>
            <p:custDataLst>
              <p:tags r:id="rId4"/>
            </p:custDataLst>
          </p:nvPr>
        </p:nvSpPr>
        <p:spPr>
          <a:xfrm>
            <a:off x="613775" y="413971"/>
            <a:ext cx="7985344" cy="1158745"/>
          </a:xfrm>
          <a:prstGeom prst="rect">
            <a:avLst/>
          </a:prstGeom>
        </p:spPr>
        <p:txBody>
          <a:bodyPr anchor="t"/>
          <a:lstStyle>
            <a:lvl1pPr marL="0" indent="0">
              <a:spcBef>
                <a:spcPct val="0"/>
              </a:spcBef>
              <a:buFontTx/>
              <a:buNone/>
              <a:defRPr sz="1800">
                <a:solidFill>
                  <a:schemeClr val="bg1"/>
                </a:solidFill>
                <a:latin typeface="Rubik Medium" panose="02000604000000020004" pitchFamily="2" charset="-79"/>
                <a:cs typeface="Rubik Medium" panose="02000604000000020004" pitchFamily="2" charset="-79"/>
              </a:defRPr>
            </a:lvl1pPr>
          </a:lstStyle>
          <a:p>
            <a:pPr fontAlgn="b"/>
            <a:r>
              <a:rPr lang="en-GB" baseline="0">
                <a:solidFill>
                  <a:schemeClr val="bg1"/>
                </a:solidFill>
              </a:rPr>
              <a:t>Click to edit two lines of text to add further information</a:t>
            </a:r>
          </a:p>
          <a:p>
            <a:pPr marL="0" marR="0" lvl="0" indent="0" algn="l" defTabSz="914400" rtl="0" eaLnBrk="1" fontAlgn="b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en-GB" baseline="0">
                <a:solidFill>
                  <a:schemeClr val="bg1"/>
                </a:solidFill>
              </a:rPr>
              <a:t>Click to edit two lines of text to add further information</a:t>
            </a:r>
          </a:p>
          <a:p>
            <a:pPr fontAlgn="b"/>
            <a:endParaRPr lang="en-GB" baseline="0">
              <a:solidFill>
                <a:schemeClr val="bg1"/>
              </a:solidFill>
            </a:endParaRPr>
          </a:p>
        </p:txBody>
      </p:sp>
      <p:sp>
        <p:nvSpPr>
          <p:cNvPr id="2" name="Text Placeholder 2">
            <a:extLst>
              <a:ext uri="{FF2B5EF4-FFF2-40B4-BE49-F238E27FC236}">
                <a16:creationId xmlns:a16="http://schemas.microsoft.com/office/drawing/2014/main" id="{BA409040-68BE-A5BA-FDAB-664CDEADE2A0}"/>
              </a:ext>
            </a:extLst>
          </p:cNvPr>
          <p:cNvSpPr>
            <a:spLocks noGrp="1"/>
          </p:cNvSpPr>
          <p:nvPr>
            <p:ph type="body" sz="quarter" idx="10" hasCustomPrompt="1"/>
            <p:custDataLst>
              <p:tags r:id="rId5"/>
            </p:custDataLst>
          </p:nvPr>
        </p:nvSpPr>
        <p:spPr>
          <a:xfrm>
            <a:off x="791132" y="2176356"/>
            <a:ext cx="3780868" cy="3948871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800"/>
              </a:spcBef>
              <a:spcAft>
                <a:spcPct val="0"/>
              </a:spcAft>
              <a:buClrTx/>
              <a:buSzTx/>
              <a:buFontTx/>
              <a:buNone/>
              <a:defRPr lang="en-GB" sz="1200" b="1" i="0" smtClean="0">
                <a:solidFill>
                  <a:schemeClr val="tx1"/>
                </a:solidFill>
                <a:effectLst/>
                <a:latin typeface="Lato" panose="020F0502020204030203" pitchFamily="34" charset="77"/>
                <a:cs typeface="Rubik Medium" panose="02000604000000020004" pitchFamily="2" charset="-79"/>
              </a:defRPr>
            </a:lvl1pPr>
            <a:lvl2pPr marL="0" indent="0">
              <a:buFont typeface="Arial" pitchFamily="34" charset="0"/>
              <a:buChar char="•"/>
              <a:defRPr sz="1200">
                <a:latin typeface="Lato" panose="020F0502020204030203" pitchFamily="34" charset="77"/>
              </a:defRPr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lvl="0"/>
            <a:r>
              <a:rPr lang="en-GB"/>
              <a:t>Use bold heading for single line main title</a:t>
            </a:r>
          </a:p>
          <a:p>
            <a:pPr marL="0" marR="0" lvl="1" indent="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en-GB"/>
              <a:t>Use body text for running text in paragraphs, with line breaks between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2CE17C68-D9D3-CA0A-F50F-FEE318EB9D90}"/>
              </a:ext>
            </a:extLst>
          </p:cNvPr>
          <p:cNvSpPr>
            <a:spLocks noGrp="1"/>
          </p:cNvSpPr>
          <p:nvPr>
            <p:ph type="body" sz="quarter" idx="14" hasCustomPrompt="1"/>
            <p:custDataLst>
              <p:tags r:id="rId6"/>
            </p:custDataLst>
          </p:nvPr>
        </p:nvSpPr>
        <p:spPr>
          <a:xfrm>
            <a:off x="4818251" y="2176356"/>
            <a:ext cx="3780868" cy="3948871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800"/>
              </a:spcBef>
              <a:buFontTx/>
              <a:buNone/>
              <a:defRPr lang="en-GB" sz="1200" b="1" i="0" smtClean="0">
                <a:solidFill>
                  <a:schemeClr val="tx1"/>
                </a:solidFill>
                <a:effectLst/>
                <a:latin typeface="Lato" panose="020F0502020204030203" pitchFamily="34" charset="77"/>
                <a:cs typeface="Rubik Medium" panose="02000604000000020004" pitchFamily="2" charset="-79"/>
              </a:defRPr>
            </a:lvl1pPr>
            <a:lvl2pPr marL="171450" indent="-171450" algn="l">
              <a:buFont typeface="Arial" pitchFamily="34" charset="0"/>
              <a:buChar char="•"/>
              <a:defRPr sz="1200" b="0" i="0">
                <a:latin typeface="Lato" panose="020F0502020204030203" pitchFamily="34" charset="77"/>
              </a:defRPr>
            </a:lvl2pPr>
            <a:lvl3pPr indent="0" algn="l">
              <a:lnSpc>
                <a:spcPct val="100000"/>
              </a:lnSpc>
              <a:buFontTx/>
              <a:buNone/>
              <a:defRPr sz="1200" b="0" i="0">
                <a:latin typeface="Lato" panose="020F0502020204030203" pitchFamily="34" charset="77"/>
              </a:defRPr>
            </a:lvl3pPr>
            <a:lvl4pPr indent="0" algn="l">
              <a:lnSpc>
                <a:spcPct val="100000"/>
              </a:lnSpc>
              <a:buFontTx/>
              <a:buNone/>
              <a:defRPr sz="1200" b="0" i="0">
                <a:latin typeface="Lato" panose="020F0502020204030203" pitchFamily="34" charset="77"/>
              </a:defRPr>
            </a:lvl4pPr>
            <a:lvl5pPr>
              <a:buFontTx/>
              <a:buNone/>
              <a:defRPr/>
            </a:lvl5pPr>
          </a:lstStyle>
          <a:p>
            <a:pPr lvl="0"/>
            <a:r>
              <a:rPr lang="en-GB"/>
              <a:t>Use bold heading for single line main title</a:t>
            </a:r>
          </a:p>
          <a:p>
            <a:pPr marL="0" marR="0" lvl="1" indent="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en-GB"/>
              <a:t>Use body text for running text in paragraphs, with line breaks between</a:t>
            </a:r>
          </a:p>
        </p:txBody>
      </p:sp>
    </p:spTree>
    <p:extLst>
      <p:ext uri="{BB962C8B-B14F-4D97-AF65-F5344CB8AC3E}">
        <p14:creationId xmlns:p14="http://schemas.microsoft.com/office/powerpoint/2010/main" val="3839068663"/>
      </p:ext>
    </p:extLst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6_Content page text only 2 columns (no number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3E0B2EE5-C458-B4BC-A4B7-1ADD169CB806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>
            <a:off x="-12526" y="-6263"/>
            <a:ext cx="9169052" cy="1816807"/>
          </a:xfrm>
          <a:custGeom>
            <a:avLst/>
            <a:gdLst>
              <a:gd name="connsiteX0" fmla="*/ 6263 w 9169052"/>
              <a:gd name="connsiteY0" fmla="*/ 0 h 1816807"/>
              <a:gd name="connsiteX1" fmla="*/ 9169052 w 9169052"/>
              <a:gd name="connsiteY1" fmla="*/ 1 h 1816807"/>
              <a:gd name="connsiteX2" fmla="*/ 9169052 w 9169052"/>
              <a:gd name="connsiteY2" fmla="*/ 1440494 h 1816807"/>
              <a:gd name="connsiteX3" fmla="*/ 0 w 9169052"/>
              <a:gd name="connsiteY3" fmla="*/ 1672226 h 1816807"/>
              <a:gd name="connsiteX4" fmla="*/ 6263 w 9169052"/>
              <a:gd name="connsiteY4" fmla="*/ 0 h 18168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69052" h="1816807">
                <a:moveTo>
                  <a:pt x="6263" y="0"/>
                </a:moveTo>
                <a:lnTo>
                  <a:pt x="9169052" y="1"/>
                </a:lnTo>
                <a:lnTo>
                  <a:pt x="9169052" y="1440494"/>
                </a:lnTo>
                <a:cubicBezTo>
                  <a:pt x="6087649" y="1521913"/>
                  <a:pt x="3018773" y="2073059"/>
                  <a:pt x="0" y="1672226"/>
                </a:cubicBezTo>
                <a:cubicBezTo>
                  <a:pt x="2088" y="1114817"/>
                  <a:pt x="4175" y="557409"/>
                  <a:pt x="6263" y="0"/>
                </a:cubicBezTo>
                <a:close/>
              </a:path>
            </a:pathLst>
          </a:custGeom>
          <a:solidFill>
            <a:srgbClr val="F39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Rectangle 8">
            <a:extLst>
              <a:ext uri="{FF2B5EF4-FFF2-40B4-BE49-F238E27FC236}">
                <a16:creationId xmlns:a16="http://schemas.microsoft.com/office/drawing/2014/main" id="{6C7A0EF6-992D-9D58-3CA1-4B956D67F7DE}"/>
              </a:ext>
            </a:extLst>
          </p:cNvPr>
          <p:cNvSpPr/>
          <p:nvPr>
            <p:custDataLst>
              <p:tags r:id="rId2"/>
            </p:custDataLst>
          </p:nvPr>
        </p:nvSpPr>
        <p:spPr>
          <a:xfrm>
            <a:off x="-15537" y="1261015"/>
            <a:ext cx="9169470" cy="694684"/>
          </a:xfrm>
          <a:custGeom>
            <a:avLst/>
            <a:gdLst>
              <a:gd name="connsiteX0" fmla="*/ 0 w 9202397"/>
              <a:gd name="connsiteY0" fmla="*/ 106186 h 376333"/>
              <a:gd name="connsiteX1" fmla="*/ 9202397 w 9202397"/>
              <a:gd name="connsiteY1" fmla="*/ 0 h 376333"/>
              <a:gd name="connsiteX2" fmla="*/ 9198715 w 9202397"/>
              <a:gd name="connsiteY2" fmla="*/ 169205 h 376333"/>
              <a:gd name="connsiteX3" fmla="*/ 6595 w 9202397"/>
              <a:gd name="connsiteY3" fmla="*/ 282765 h 376333"/>
              <a:gd name="connsiteX4" fmla="*/ 0 w 9202397"/>
              <a:gd name="connsiteY4" fmla="*/ 106186 h 3763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202397" h="376333">
                <a:moveTo>
                  <a:pt x="0" y="106186"/>
                </a:moveTo>
                <a:cubicBezTo>
                  <a:pt x="1875883" y="315636"/>
                  <a:pt x="6206009" y="150079"/>
                  <a:pt x="9202397" y="0"/>
                </a:cubicBezTo>
                <a:cubicBezTo>
                  <a:pt x="9201170" y="65449"/>
                  <a:pt x="9199942" y="103756"/>
                  <a:pt x="9198715" y="169205"/>
                </a:cubicBezTo>
                <a:cubicBezTo>
                  <a:pt x="4871750" y="305192"/>
                  <a:pt x="1254844" y="491365"/>
                  <a:pt x="6595" y="282765"/>
                </a:cubicBezTo>
                <a:lnTo>
                  <a:pt x="0" y="106186"/>
                </a:lnTo>
                <a:close/>
              </a:path>
            </a:pathLst>
          </a:custGeom>
          <a:solidFill>
            <a:srgbClr val="00B7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596DC7F2-934F-83BB-3F2A-4D01B3BE8C53}"/>
              </a:ext>
            </a:extLst>
          </p:cNvPr>
          <p:cNvCxnSpPr/>
          <p:nvPr>
            <p:custDataLst>
              <p:tags r:id="rId3"/>
            </p:custDataLst>
          </p:nvPr>
        </p:nvCxnSpPr>
        <p:spPr>
          <a:xfrm flipH="1">
            <a:off x="720247" y="2223370"/>
            <a:ext cx="0" cy="3901857"/>
          </a:xfrm>
          <a:prstGeom prst="line">
            <a:avLst/>
          </a:prstGeom>
          <a:ln>
            <a:solidFill>
              <a:srgbClr val="00B7A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 Placeholder 4">
            <a:extLst>
              <a:ext uri="{FF2B5EF4-FFF2-40B4-BE49-F238E27FC236}">
                <a16:creationId xmlns:a16="http://schemas.microsoft.com/office/drawing/2014/main" id="{AB9096E5-2E96-3B22-183D-62C12A1810CA}"/>
              </a:ext>
            </a:extLst>
          </p:cNvPr>
          <p:cNvSpPr>
            <a:spLocks noGrp="1"/>
          </p:cNvSpPr>
          <p:nvPr>
            <p:ph type="body" sz="quarter" idx="13" hasCustomPrompt="1"/>
            <p:custDataLst>
              <p:tags r:id="rId4"/>
            </p:custDataLst>
          </p:nvPr>
        </p:nvSpPr>
        <p:spPr>
          <a:xfrm>
            <a:off x="613775" y="413971"/>
            <a:ext cx="7985344" cy="1158745"/>
          </a:xfrm>
          <a:prstGeom prst="rect">
            <a:avLst/>
          </a:prstGeom>
        </p:spPr>
        <p:txBody>
          <a:bodyPr anchor="t"/>
          <a:lstStyle>
            <a:lvl1pPr marL="0" indent="0">
              <a:spcBef>
                <a:spcPct val="0"/>
              </a:spcBef>
              <a:buFontTx/>
              <a:buNone/>
              <a:defRPr sz="1800">
                <a:solidFill>
                  <a:schemeClr val="bg1"/>
                </a:solidFill>
                <a:latin typeface="Rubik Medium" panose="02000604000000020004" pitchFamily="2" charset="-79"/>
                <a:cs typeface="Rubik Medium" panose="02000604000000020004" pitchFamily="2" charset="-79"/>
              </a:defRPr>
            </a:lvl1pPr>
          </a:lstStyle>
          <a:p>
            <a:pPr fontAlgn="b"/>
            <a:r>
              <a:rPr lang="en-GB" baseline="0">
                <a:solidFill>
                  <a:schemeClr val="bg1"/>
                </a:solidFill>
              </a:rPr>
              <a:t>Click to edit two lines of text to add further information</a:t>
            </a:r>
          </a:p>
          <a:p>
            <a:pPr marL="0" marR="0" lvl="0" indent="0" algn="l" defTabSz="914400" rtl="0" eaLnBrk="1" fontAlgn="b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en-GB" baseline="0">
                <a:solidFill>
                  <a:schemeClr val="bg1"/>
                </a:solidFill>
              </a:rPr>
              <a:t>Click to edit two lines of text to add further information</a:t>
            </a:r>
          </a:p>
          <a:p>
            <a:pPr fontAlgn="b"/>
            <a:endParaRPr lang="en-GB" baseline="0">
              <a:solidFill>
                <a:schemeClr val="bg1"/>
              </a:solidFill>
            </a:endParaRPr>
          </a:p>
        </p:txBody>
      </p:sp>
      <p:sp>
        <p:nvSpPr>
          <p:cNvPr id="2" name="Text Placeholder 2">
            <a:extLst>
              <a:ext uri="{FF2B5EF4-FFF2-40B4-BE49-F238E27FC236}">
                <a16:creationId xmlns:a16="http://schemas.microsoft.com/office/drawing/2014/main" id="{BA409040-68BE-A5BA-FDAB-664CDEADE2A0}"/>
              </a:ext>
            </a:extLst>
          </p:cNvPr>
          <p:cNvSpPr>
            <a:spLocks noGrp="1"/>
          </p:cNvSpPr>
          <p:nvPr>
            <p:ph type="body" sz="quarter" idx="10" hasCustomPrompt="1"/>
            <p:custDataLst>
              <p:tags r:id="rId5"/>
            </p:custDataLst>
          </p:nvPr>
        </p:nvSpPr>
        <p:spPr>
          <a:xfrm>
            <a:off x="791132" y="2176356"/>
            <a:ext cx="3780868" cy="3948871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800"/>
              </a:spcBef>
              <a:spcAft>
                <a:spcPct val="0"/>
              </a:spcAft>
              <a:buClrTx/>
              <a:buSzTx/>
              <a:buFontTx/>
              <a:buNone/>
              <a:defRPr lang="en-GB" sz="1200" b="1" i="0" smtClean="0">
                <a:solidFill>
                  <a:schemeClr val="tx1"/>
                </a:solidFill>
                <a:effectLst/>
                <a:latin typeface="Lato" panose="020F0502020204030203" pitchFamily="34" charset="77"/>
                <a:cs typeface="Rubik Medium" panose="02000604000000020004" pitchFamily="2" charset="-79"/>
              </a:defRPr>
            </a:lvl1pPr>
            <a:lvl2pPr marL="0" indent="0">
              <a:buFont typeface="Arial" pitchFamily="34" charset="0"/>
              <a:buChar char="•"/>
              <a:defRPr sz="1200">
                <a:latin typeface="Lato" panose="020F0502020204030203" pitchFamily="34" charset="77"/>
              </a:defRPr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lvl="0"/>
            <a:r>
              <a:rPr lang="en-GB"/>
              <a:t>Use bold heading for single line main title</a:t>
            </a:r>
          </a:p>
          <a:p>
            <a:pPr marL="0" marR="0" lvl="1" indent="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en-GB"/>
              <a:t>Use body text for running text in paragraphs, with line breaks between</a:t>
            </a:r>
          </a:p>
        </p:txBody>
      </p:sp>
      <p:sp>
        <p:nvSpPr>
          <p:cNvPr id="5" name="Picture Placeholder 2">
            <a:extLst>
              <a:ext uri="{FF2B5EF4-FFF2-40B4-BE49-F238E27FC236}">
                <a16:creationId xmlns:a16="http://schemas.microsoft.com/office/drawing/2014/main" id="{830531C8-C317-2890-CC38-0B68ED5C3424}"/>
              </a:ext>
            </a:extLst>
          </p:cNvPr>
          <p:cNvSpPr>
            <a:spLocks noGrp="1"/>
          </p:cNvSpPr>
          <p:nvPr>
            <p:ph type="pic" sz="quarter" idx="16"/>
            <p:custDataLst>
              <p:tags r:id="rId6"/>
            </p:custDataLst>
          </p:nvPr>
        </p:nvSpPr>
        <p:spPr>
          <a:xfrm>
            <a:off x="4818251" y="2176356"/>
            <a:ext cx="3780868" cy="3948871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603168678"/>
      </p:ext>
    </p:extLst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Content page text only 2 columns (no number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3E0B2EE5-C458-B4BC-A4B7-1ADD169CB806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>
            <a:off x="-12526" y="-6263"/>
            <a:ext cx="9169052" cy="1816807"/>
          </a:xfrm>
          <a:custGeom>
            <a:avLst/>
            <a:gdLst>
              <a:gd name="connsiteX0" fmla="*/ 6263 w 9169052"/>
              <a:gd name="connsiteY0" fmla="*/ 0 h 1816807"/>
              <a:gd name="connsiteX1" fmla="*/ 9169052 w 9169052"/>
              <a:gd name="connsiteY1" fmla="*/ 1 h 1816807"/>
              <a:gd name="connsiteX2" fmla="*/ 9169052 w 9169052"/>
              <a:gd name="connsiteY2" fmla="*/ 1440494 h 1816807"/>
              <a:gd name="connsiteX3" fmla="*/ 0 w 9169052"/>
              <a:gd name="connsiteY3" fmla="*/ 1672226 h 1816807"/>
              <a:gd name="connsiteX4" fmla="*/ 6263 w 9169052"/>
              <a:gd name="connsiteY4" fmla="*/ 0 h 18168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69052" h="1816807">
                <a:moveTo>
                  <a:pt x="6263" y="0"/>
                </a:moveTo>
                <a:lnTo>
                  <a:pt x="9169052" y="1"/>
                </a:lnTo>
                <a:lnTo>
                  <a:pt x="9169052" y="1440494"/>
                </a:lnTo>
                <a:cubicBezTo>
                  <a:pt x="6087649" y="1521913"/>
                  <a:pt x="3018773" y="2073059"/>
                  <a:pt x="0" y="1672226"/>
                </a:cubicBezTo>
                <a:cubicBezTo>
                  <a:pt x="2088" y="1114817"/>
                  <a:pt x="4175" y="557409"/>
                  <a:pt x="6263" y="0"/>
                </a:cubicBezTo>
                <a:close/>
              </a:path>
            </a:pathLst>
          </a:custGeom>
          <a:solidFill>
            <a:srgbClr val="951B8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Rectangle 8">
            <a:extLst>
              <a:ext uri="{FF2B5EF4-FFF2-40B4-BE49-F238E27FC236}">
                <a16:creationId xmlns:a16="http://schemas.microsoft.com/office/drawing/2014/main" id="{6C7A0EF6-992D-9D58-3CA1-4B956D67F7DE}"/>
              </a:ext>
            </a:extLst>
          </p:cNvPr>
          <p:cNvSpPr/>
          <p:nvPr>
            <p:custDataLst>
              <p:tags r:id="rId2"/>
            </p:custDataLst>
          </p:nvPr>
        </p:nvSpPr>
        <p:spPr>
          <a:xfrm>
            <a:off x="-15537" y="1261015"/>
            <a:ext cx="9169470" cy="694684"/>
          </a:xfrm>
          <a:custGeom>
            <a:avLst/>
            <a:gdLst>
              <a:gd name="connsiteX0" fmla="*/ 0 w 9202397"/>
              <a:gd name="connsiteY0" fmla="*/ 106186 h 376333"/>
              <a:gd name="connsiteX1" fmla="*/ 9202397 w 9202397"/>
              <a:gd name="connsiteY1" fmla="*/ 0 h 376333"/>
              <a:gd name="connsiteX2" fmla="*/ 9198715 w 9202397"/>
              <a:gd name="connsiteY2" fmla="*/ 169205 h 376333"/>
              <a:gd name="connsiteX3" fmla="*/ 6595 w 9202397"/>
              <a:gd name="connsiteY3" fmla="*/ 282765 h 376333"/>
              <a:gd name="connsiteX4" fmla="*/ 0 w 9202397"/>
              <a:gd name="connsiteY4" fmla="*/ 106186 h 3763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202397" h="376333">
                <a:moveTo>
                  <a:pt x="0" y="106186"/>
                </a:moveTo>
                <a:cubicBezTo>
                  <a:pt x="1875883" y="315636"/>
                  <a:pt x="6206009" y="150079"/>
                  <a:pt x="9202397" y="0"/>
                </a:cubicBezTo>
                <a:cubicBezTo>
                  <a:pt x="9201170" y="65449"/>
                  <a:pt x="9199942" y="103756"/>
                  <a:pt x="9198715" y="169205"/>
                </a:cubicBezTo>
                <a:cubicBezTo>
                  <a:pt x="4871750" y="305192"/>
                  <a:pt x="1254844" y="491365"/>
                  <a:pt x="6595" y="282765"/>
                </a:cubicBezTo>
                <a:lnTo>
                  <a:pt x="0" y="106186"/>
                </a:lnTo>
                <a:close/>
              </a:path>
            </a:pathLst>
          </a:custGeom>
          <a:solidFill>
            <a:srgbClr val="00B7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596DC7F2-934F-83BB-3F2A-4D01B3BE8C53}"/>
              </a:ext>
            </a:extLst>
          </p:cNvPr>
          <p:cNvCxnSpPr/>
          <p:nvPr>
            <p:custDataLst>
              <p:tags r:id="rId3"/>
            </p:custDataLst>
          </p:nvPr>
        </p:nvCxnSpPr>
        <p:spPr>
          <a:xfrm flipH="1">
            <a:off x="720247" y="2223370"/>
            <a:ext cx="0" cy="3901857"/>
          </a:xfrm>
          <a:prstGeom prst="line">
            <a:avLst/>
          </a:prstGeom>
          <a:ln>
            <a:solidFill>
              <a:srgbClr val="00B7A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 Placeholder 4">
            <a:extLst>
              <a:ext uri="{FF2B5EF4-FFF2-40B4-BE49-F238E27FC236}">
                <a16:creationId xmlns:a16="http://schemas.microsoft.com/office/drawing/2014/main" id="{AB9096E5-2E96-3B22-183D-62C12A1810CA}"/>
              </a:ext>
            </a:extLst>
          </p:cNvPr>
          <p:cNvSpPr>
            <a:spLocks noGrp="1"/>
          </p:cNvSpPr>
          <p:nvPr>
            <p:ph type="body" sz="quarter" idx="13" hasCustomPrompt="1"/>
            <p:custDataLst>
              <p:tags r:id="rId4"/>
            </p:custDataLst>
          </p:nvPr>
        </p:nvSpPr>
        <p:spPr>
          <a:xfrm>
            <a:off x="613775" y="413971"/>
            <a:ext cx="7985344" cy="1158745"/>
          </a:xfrm>
          <a:prstGeom prst="rect">
            <a:avLst/>
          </a:prstGeom>
        </p:spPr>
        <p:txBody>
          <a:bodyPr anchor="t"/>
          <a:lstStyle>
            <a:lvl1pPr marL="0" indent="0">
              <a:spcBef>
                <a:spcPct val="0"/>
              </a:spcBef>
              <a:buFontTx/>
              <a:buNone/>
              <a:defRPr sz="1800">
                <a:solidFill>
                  <a:schemeClr val="bg1"/>
                </a:solidFill>
                <a:latin typeface="Rubik Medium" panose="02000604000000020004" pitchFamily="2" charset="-79"/>
                <a:cs typeface="Rubik Medium" panose="02000604000000020004" pitchFamily="2" charset="-79"/>
              </a:defRPr>
            </a:lvl1pPr>
          </a:lstStyle>
          <a:p>
            <a:pPr fontAlgn="b"/>
            <a:r>
              <a:rPr lang="en-GB" baseline="0">
                <a:solidFill>
                  <a:schemeClr val="bg1"/>
                </a:solidFill>
              </a:rPr>
              <a:t>Click to edit two lines of text to add further information</a:t>
            </a:r>
          </a:p>
          <a:p>
            <a:pPr marL="0" marR="0" lvl="0" indent="0" algn="l" defTabSz="914400" rtl="0" eaLnBrk="1" fontAlgn="b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en-GB" baseline="0">
                <a:solidFill>
                  <a:schemeClr val="bg1"/>
                </a:solidFill>
              </a:rPr>
              <a:t>Click to edit two lines of text to add further information</a:t>
            </a:r>
          </a:p>
          <a:p>
            <a:pPr fontAlgn="b"/>
            <a:endParaRPr lang="en-GB" baseline="0">
              <a:solidFill>
                <a:schemeClr val="bg1"/>
              </a:solidFill>
            </a:endParaRPr>
          </a:p>
        </p:txBody>
      </p:sp>
      <p:sp>
        <p:nvSpPr>
          <p:cNvPr id="2" name="Text Placeholder 2">
            <a:extLst>
              <a:ext uri="{FF2B5EF4-FFF2-40B4-BE49-F238E27FC236}">
                <a16:creationId xmlns:a16="http://schemas.microsoft.com/office/drawing/2014/main" id="{FBD3CD92-785A-D0F0-50F2-2C0A685F81A3}"/>
              </a:ext>
            </a:extLst>
          </p:cNvPr>
          <p:cNvSpPr>
            <a:spLocks noGrp="1"/>
          </p:cNvSpPr>
          <p:nvPr>
            <p:ph type="body" sz="quarter" idx="10" hasCustomPrompt="1"/>
            <p:custDataLst>
              <p:tags r:id="rId5"/>
            </p:custDataLst>
          </p:nvPr>
        </p:nvSpPr>
        <p:spPr>
          <a:xfrm>
            <a:off x="791132" y="2176356"/>
            <a:ext cx="3780868" cy="3948871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800"/>
              </a:spcBef>
              <a:spcAft>
                <a:spcPct val="0"/>
              </a:spcAft>
              <a:buClrTx/>
              <a:buSzTx/>
              <a:buFontTx/>
              <a:buNone/>
              <a:defRPr lang="en-GB" sz="1200" b="1" i="0" smtClean="0">
                <a:solidFill>
                  <a:schemeClr val="tx1"/>
                </a:solidFill>
                <a:effectLst/>
                <a:latin typeface="Lato" panose="020F0502020204030203" pitchFamily="34" charset="77"/>
                <a:cs typeface="Rubik Medium" panose="02000604000000020004" pitchFamily="2" charset="-79"/>
              </a:defRPr>
            </a:lvl1pPr>
            <a:lvl2pPr marL="0" indent="0">
              <a:buFont typeface="Arial" pitchFamily="34" charset="0"/>
              <a:buChar char="•"/>
              <a:defRPr sz="1200">
                <a:latin typeface="Lato" panose="020F0502020204030203" pitchFamily="34" charset="77"/>
              </a:defRPr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lvl="0"/>
            <a:r>
              <a:rPr lang="en-GB"/>
              <a:t>Use bold heading for single line main title</a:t>
            </a:r>
          </a:p>
          <a:p>
            <a:pPr marL="0" marR="0" lvl="1" indent="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en-GB"/>
              <a:t>Use body text for running text in paragraphs, with line breaks between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450F3912-B780-8103-36CF-16C6D468DF34}"/>
              </a:ext>
            </a:extLst>
          </p:cNvPr>
          <p:cNvSpPr>
            <a:spLocks noGrp="1"/>
          </p:cNvSpPr>
          <p:nvPr>
            <p:ph type="body" sz="quarter" idx="14" hasCustomPrompt="1"/>
            <p:custDataLst>
              <p:tags r:id="rId6"/>
            </p:custDataLst>
          </p:nvPr>
        </p:nvSpPr>
        <p:spPr>
          <a:xfrm>
            <a:off x="4818251" y="2176356"/>
            <a:ext cx="3780868" cy="3948871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800"/>
              </a:spcBef>
              <a:buFontTx/>
              <a:buNone/>
              <a:defRPr lang="en-GB" sz="1200" b="1" i="0" smtClean="0">
                <a:solidFill>
                  <a:schemeClr val="tx1"/>
                </a:solidFill>
                <a:effectLst/>
                <a:latin typeface="Lato" panose="020F0502020204030203" pitchFamily="34" charset="77"/>
                <a:cs typeface="Rubik Medium" panose="02000604000000020004" pitchFamily="2" charset="-79"/>
              </a:defRPr>
            </a:lvl1pPr>
            <a:lvl2pPr marL="171450" indent="-171450" algn="l">
              <a:buFont typeface="Arial" pitchFamily="34" charset="0"/>
              <a:buChar char="•"/>
              <a:defRPr sz="1200" b="0" i="0">
                <a:latin typeface="Lato" panose="020F0502020204030203" pitchFamily="34" charset="77"/>
              </a:defRPr>
            </a:lvl2pPr>
            <a:lvl3pPr indent="0" algn="l">
              <a:lnSpc>
                <a:spcPct val="100000"/>
              </a:lnSpc>
              <a:buFontTx/>
              <a:buNone/>
              <a:defRPr sz="1200" b="0" i="0">
                <a:latin typeface="Lato" panose="020F0502020204030203" pitchFamily="34" charset="77"/>
              </a:defRPr>
            </a:lvl3pPr>
            <a:lvl4pPr indent="0" algn="l">
              <a:lnSpc>
                <a:spcPct val="100000"/>
              </a:lnSpc>
              <a:buFontTx/>
              <a:buNone/>
              <a:defRPr sz="1200" b="0" i="0">
                <a:latin typeface="Lato" panose="020F0502020204030203" pitchFamily="34" charset="77"/>
              </a:defRPr>
            </a:lvl4pPr>
            <a:lvl5pPr>
              <a:buFontTx/>
              <a:buNone/>
              <a:defRPr/>
            </a:lvl5pPr>
          </a:lstStyle>
          <a:p>
            <a:pPr lvl="0"/>
            <a:r>
              <a:rPr lang="en-GB"/>
              <a:t>Use bold heading for single line main title</a:t>
            </a:r>
          </a:p>
          <a:p>
            <a:pPr marL="0" marR="0" lvl="1" indent="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en-GB"/>
              <a:t>Use body text for running text in paragraphs, with line breaks between</a:t>
            </a:r>
          </a:p>
        </p:txBody>
      </p:sp>
    </p:spTree>
    <p:extLst>
      <p:ext uri="{BB962C8B-B14F-4D97-AF65-F5344CB8AC3E}">
        <p14:creationId xmlns:p14="http://schemas.microsoft.com/office/powerpoint/2010/main" val="3642504198"/>
      </p:ext>
    </p:extLst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7_Content page text only 2 columns (no number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3E0B2EE5-C458-B4BC-A4B7-1ADD169CB806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>
            <a:off x="-12526" y="-6263"/>
            <a:ext cx="9169052" cy="1816807"/>
          </a:xfrm>
          <a:custGeom>
            <a:avLst/>
            <a:gdLst>
              <a:gd name="connsiteX0" fmla="*/ 6263 w 9169052"/>
              <a:gd name="connsiteY0" fmla="*/ 0 h 1816807"/>
              <a:gd name="connsiteX1" fmla="*/ 9169052 w 9169052"/>
              <a:gd name="connsiteY1" fmla="*/ 1 h 1816807"/>
              <a:gd name="connsiteX2" fmla="*/ 9169052 w 9169052"/>
              <a:gd name="connsiteY2" fmla="*/ 1440494 h 1816807"/>
              <a:gd name="connsiteX3" fmla="*/ 0 w 9169052"/>
              <a:gd name="connsiteY3" fmla="*/ 1672226 h 1816807"/>
              <a:gd name="connsiteX4" fmla="*/ 6263 w 9169052"/>
              <a:gd name="connsiteY4" fmla="*/ 0 h 18168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69052" h="1816807">
                <a:moveTo>
                  <a:pt x="6263" y="0"/>
                </a:moveTo>
                <a:lnTo>
                  <a:pt x="9169052" y="1"/>
                </a:lnTo>
                <a:lnTo>
                  <a:pt x="9169052" y="1440494"/>
                </a:lnTo>
                <a:cubicBezTo>
                  <a:pt x="6087649" y="1521913"/>
                  <a:pt x="3018773" y="2073059"/>
                  <a:pt x="0" y="1672226"/>
                </a:cubicBezTo>
                <a:cubicBezTo>
                  <a:pt x="2088" y="1114817"/>
                  <a:pt x="4175" y="557409"/>
                  <a:pt x="6263" y="0"/>
                </a:cubicBezTo>
                <a:close/>
              </a:path>
            </a:pathLst>
          </a:custGeom>
          <a:solidFill>
            <a:srgbClr val="951B8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Rectangle 8">
            <a:extLst>
              <a:ext uri="{FF2B5EF4-FFF2-40B4-BE49-F238E27FC236}">
                <a16:creationId xmlns:a16="http://schemas.microsoft.com/office/drawing/2014/main" id="{6C7A0EF6-992D-9D58-3CA1-4B956D67F7DE}"/>
              </a:ext>
            </a:extLst>
          </p:cNvPr>
          <p:cNvSpPr/>
          <p:nvPr>
            <p:custDataLst>
              <p:tags r:id="rId2"/>
            </p:custDataLst>
          </p:nvPr>
        </p:nvSpPr>
        <p:spPr>
          <a:xfrm>
            <a:off x="-15537" y="1261015"/>
            <a:ext cx="9169470" cy="694684"/>
          </a:xfrm>
          <a:custGeom>
            <a:avLst/>
            <a:gdLst>
              <a:gd name="connsiteX0" fmla="*/ 0 w 9202397"/>
              <a:gd name="connsiteY0" fmla="*/ 106186 h 376333"/>
              <a:gd name="connsiteX1" fmla="*/ 9202397 w 9202397"/>
              <a:gd name="connsiteY1" fmla="*/ 0 h 376333"/>
              <a:gd name="connsiteX2" fmla="*/ 9198715 w 9202397"/>
              <a:gd name="connsiteY2" fmla="*/ 169205 h 376333"/>
              <a:gd name="connsiteX3" fmla="*/ 6595 w 9202397"/>
              <a:gd name="connsiteY3" fmla="*/ 282765 h 376333"/>
              <a:gd name="connsiteX4" fmla="*/ 0 w 9202397"/>
              <a:gd name="connsiteY4" fmla="*/ 106186 h 3763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202397" h="376333">
                <a:moveTo>
                  <a:pt x="0" y="106186"/>
                </a:moveTo>
                <a:cubicBezTo>
                  <a:pt x="1875883" y="315636"/>
                  <a:pt x="6206009" y="150079"/>
                  <a:pt x="9202397" y="0"/>
                </a:cubicBezTo>
                <a:cubicBezTo>
                  <a:pt x="9201170" y="65449"/>
                  <a:pt x="9199942" y="103756"/>
                  <a:pt x="9198715" y="169205"/>
                </a:cubicBezTo>
                <a:cubicBezTo>
                  <a:pt x="4871750" y="305192"/>
                  <a:pt x="1254844" y="491365"/>
                  <a:pt x="6595" y="282765"/>
                </a:cubicBezTo>
                <a:lnTo>
                  <a:pt x="0" y="106186"/>
                </a:lnTo>
                <a:close/>
              </a:path>
            </a:pathLst>
          </a:custGeom>
          <a:solidFill>
            <a:srgbClr val="00B7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596DC7F2-934F-83BB-3F2A-4D01B3BE8C53}"/>
              </a:ext>
            </a:extLst>
          </p:cNvPr>
          <p:cNvCxnSpPr/>
          <p:nvPr>
            <p:custDataLst>
              <p:tags r:id="rId3"/>
            </p:custDataLst>
          </p:nvPr>
        </p:nvCxnSpPr>
        <p:spPr>
          <a:xfrm flipH="1">
            <a:off x="720247" y="2223370"/>
            <a:ext cx="0" cy="3901857"/>
          </a:xfrm>
          <a:prstGeom prst="line">
            <a:avLst/>
          </a:prstGeom>
          <a:ln>
            <a:solidFill>
              <a:srgbClr val="00B7A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 Placeholder 4">
            <a:extLst>
              <a:ext uri="{FF2B5EF4-FFF2-40B4-BE49-F238E27FC236}">
                <a16:creationId xmlns:a16="http://schemas.microsoft.com/office/drawing/2014/main" id="{AB9096E5-2E96-3B22-183D-62C12A1810CA}"/>
              </a:ext>
            </a:extLst>
          </p:cNvPr>
          <p:cNvSpPr>
            <a:spLocks noGrp="1"/>
          </p:cNvSpPr>
          <p:nvPr>
            <p:ph type="body" sz="quarter" idx="13" hasCustomPrompt="1"/>
            <p:custDataLst>
              <p:tags r:id="rId4"/>
            </p:custDataLst>
          </p:nvPr>
        </p:nvSpPr>
        <p:spPr>
          <a:xfrm>
            <a:off x="613775" y="413971"/>
            <a:ext cx="7985344" cy="1158745"/>
          </a:xfrm>
          <a:prstGeom prst="rect">
            <a:avLst/>
          </a:prstGeom>
        </p:spPr>
        <p:txBody>
          <a:bodyPr anchor="t"/>
          <a:lstStyle>
            <a:lvl1pPr marL="0" indent="0">
              <a:spcBef>
                <a:spcPct val="0"/>
              </a:spcBef>
              <a:buFontTx/>
              <a:buNone/>
              <a:defRPr sz="1800">
                <a:solidFill>
                  <a:schemeClr val="bg1"/>
                </a:solidFill>
                <a:latin typeface="Rubik Medium" panose="02000604000000020004" pitchFamily="2" charset="-79"/>
                <a:cs typeface="Rubik Medium" panose="02000604000000020004" pitchFamily="2" charset="-79"/>
              </a:defRPr>
            </a:lvl1pPr>
          </a:lstStyle>
          <a:p>
            <a:pPr fontAlgn="b"/>
            <a:r>
              <a:rPr lang="en-GB" baseline="0">
                <a:solidFill>
                  <a:schemeClr val="bg1"/>
                </a:solidFill>
              </a:rPr>
              <a:t>Click to edit two lines of text to add further information</a:t>
            </a:r>
          </a:p>
          <a:p>
            <a:pPr marL="0" marR="0" lvl="0" indent="0" algn="l" defTabSz="914400" rtl="0" eaLnBrk="1" fontAlgn="b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en-GB" baseline="0">
                <a:solidFill>
                  <a:schemeClr val="bg1"/>
                </a:solidFill>
              </a:rPr>
              <a:t>Click to edit two lines of text to add further information</a:t>
            </a:r>
          </a:p>
          <a:p>
            <a:pPr fontAlgn="b"/>
            <a:endParaRPr lang="en-GB" baseline="0">
              <a:solidFill>
                <a:schemeClr val="bg1"/>
              </a:solidFill>
            </a:endParaRPr>
          </a:p>
        </p:txBody>
      </p:sp>
      <p:sp>
        <p:nvSpPr>
          <p:cNvPr id="2" name="Text Placeholder 2">
            <a:extLst>
              <a:ext uri="{FF2B5EF4-FFF2-40B4-BE49-F238E27FC236}">
                <a16:creationId xmlns:a16="http://schemas.microsoft.com/office/drawing/2014/main" id="{FBD3CD92-785A-D0F0-50F2-2C0A685F81A3}"/>
              </a:ext>
            </a:extLst>
          </p:cNvPr>
          <p:cNvSpPr>
            <a:spLocks noGrp="1"/>
          </p:cNvSpPr>
          <p:nvPr>
            <p:ph type="body" sz="quarter" idx="10" hasCustomPrompt="1"/>
            <p:custDataLst>
              <p:tags r:id="rId5"/>
            </p:custDataLst>
          </p:nvPr>
        </p:nvSpPr>
        <p:spPr>
          <a:xfrm>
            <a:off x="791132" y="2176356"/>
            <a:ext cx="3780868" cy="3948871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800"/>
              </a:spcBef>
              <a:spcAft>
                <a:spcPct val="0"/>
              </a:spcAft>
              <a:buClrTx/>
              <a:buSzTx/>
              <a:buFontTx/>
              <a:buNone/>
              <a:defRPr lang="en-GB" sz="1200" b="1" i="0" smtClean="0">
                <a:solidFill>
                  <a:schemeClr val="tx1"/>
                </a:solidFill>
                <a:effectLst/>
                <a:latin typeface="Lato" panose="020F0502020204030203" pitchFamily="34" charset="77"/>
                <a:cs typeface="Rubik Medium" panose="02000604000000020004" pitchFamily="2" charset="-79"/>
              </a:defRPr>
            </a:lvl1pPr>
            <a:lvl2pPr marL="0" indent="0">
              <a:buFont typeface="Arial" pitchFamily="34" charset="0"/>
              <a:buChar char="•"/>
              <a:defRPr sz="1200">
                <a:latin typeface="Lato" panose="020F0502020204030203" pitchFamily="34" charset="77"/>
              </a:defRPr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lvl="0"/>
            <a:r>
              <a:rPr lang="en-GB"/>
              <a:t>Use bold heading for single line main title</a:t>
            </a:r>
          </a:p>
          <a:p>
            <a:pPr marL="0" marR="0" lvl="1" indent="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en-GB"/>
              <a:t>Use body text for running text in paragraphs, with line breaks between</a:t>
            </a:r>
          </a:p>
        </p:txBody>
      </p:sp>
      <p:sp>
        <p:nvSpPr>
          <p:cNvPr id="5" name="Picture Placeholder 2">
            <a:extLst>
              <a:ext uri="{FF2B5EF4-FFF2-40B4-BE49-F238E27FC236}">
                <a16:creationId xmlns:a16="http://schemas.microsoft.com/office/drawing/2014/main" id="{774A2084-07FD-37E3-778A-784053F4C8BF}"/>
              </a:ext>
            </a:extLst>
          </p:cNvPr>
          <p:cNvSpPr>
            <a:spLocks noGrp="1"/>
          </p:cNvSpPr>
          <p:nvPr>
            <p:ph type="pic" sz="quarter" idx="16"/>
            <p:custDataLst>
              <p:tags r:id="rId6"/>
            </p:custDataLst>
          </p:nvPr>
        </p:nvSpPr>
        <p:spPr>
          <a:xfrm>
            <a:off x="4818251" y="2176356"/>
            <a:ext cx="3780868" cy="3948871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870674262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_Cover page im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4608FFF7-A77D-915F-A038-ACD5E8477185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>
            <a:off x="-4831" y="3590140"/>
            <a:ext cx="4895844" cy="3275106"/>
          </a:xfrm>
          <a:custGeom>
            <a:avLst/>
            <a:gdLst>
              <a:gd name="connsiteX0" fmla="*/ 0 w 4895844"/>
              <a:gd name="connsiteY0" fmla="*/ 0 h 3230282"/>
              <a:gd name="connsiteX1" fmla="*/ 4894731 w 4895844"/>
              <a:gd name="connsiteY1" fmla="*/ 227106 h 3230282"/>
              <a:gd name="connsiteX2" fmla="*/ 4601884 w 4895844"/>
              <a:gd name="connsiteY2" fmla="*/ 3230282 h 3230282"/>
              <a:gd name="connsiteX3" fmla="*/ 0 w 4895844"/>
              <a:gd name="connsiteY3" fmla="*/ 3230282 h 3230282"/>
              <a:gd name="connsiteX4" fmla="*/ 0 w 4895844"/>
              <a:gd name="connsiteY4" fmla="*/ 0 h 32302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895844" h="3230282">
                <a:moveTo>
                  <a:pt x="0" y="0"/>
                </a:moveTo>
                <a:lnTo>
                  <a:pt x="4894731" y="227106"/>
                </a:lnTo>
                <a:cubicBezTo>
                  <a:pt x="4912196" y="2757796"/>
                  <a:pt x="4720125" y="2839520"/>
                  <a:pt x="4601884" y="3230282"/>
                </a:cubicBezTo>
                <a:lnTo>
                  <a:pt x="0" y="3230282"/>
                </a:lnTo>
                <a:lnTo>
                  <a:pt x="0" y="0"/>
                </a:lnTo>
                <a:close/>
              </a:path>
            </a:pathLst>
          </a:custGeom>
          <a:solidFill>
            <a:srgbClr val="0ABA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ext Placeholder 4">
            <a:extLst>
              <a:ext uri="{FF2B5EF4-FFF2-40B4-BE49-F238E27FC236}">
                <a16:creationId xmlns:a16="http://schemas.microsoft.com/office/drawing/2014/main" id="{693367D9-5732-C540-9657-B1324726E0E5}"/>
              </a:ext>
            </a:extLst>
          </p:cNvPr>
          <p:cNvSpPr>
            <a:spLocks noGrp="1"/>
          </p:cNvSpPr>
          <p:nvPr>
            <p:ph type="body" sz="quarter" idx="11" hasCustomPrompt="1"/>
            <p:custDataLst>
              <p:tags r:id="rId2"/>
            </p:custDataLst>
          </p:nvPr>
        </p:nvSpPr>
        <p:spPr>
          <a:xfrm>
            <a:off x="194668" y="4300154"/>
            <a:ext cx="4480460" cy="1158745"/>
          </a:xfrm>
          <a:prstGeom prst="rect">
            <a:avLst/>
          </a:prstGeom>
        </p:spPr>
        <p:txBody>
          <a:bodyPr anchor="t"/>
          <a:lstStyle>
            <a:lvl1pPr marL="0" indent="0">
              <a:spcBef>
                <a:spcPct val="0"/>
              </a:spcBef>
              <a:buFontTx/>
              <a:buNone/>
              <a:defRPr sz="3200">
                <a:solidFill>
                  <a:schemeClr val="bg1"/>
                </a:solidFill>
                <a:latin typeface="Rubik Medium" panose="02000604000000020004" pitchFamily="2" charset="-79"/>
                <a:cs typeface="Rubik Medium" panose="02000604000000020004" pitchFamily="2" charset="-79"/>
              </a:defRPr>
            </a:lvl1pPr>
          </a:lstStyle>
          <a:p>
            <a:pPr fontAlgn="b"/>
            <a:r>
              <a:rPr lang="en-GB" baseline="0">
                <a:solidFill>
                  <a:schemeClr val="bg1"/>
                </a:solidFill>
              </a:rPr>
              <a:t>Click to edit two line Master headline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22445457-BF95-FB7B-8556-B97CC2F551EB}"/>
              </a:ext>
            </a:extLst>
          </p:cNvPr>
          <p:cNvSpPr/>
          <p:nvPr>
            <p:custDataLst>
              <p:tags r:id="rId3"/>
            </p:custDataLst>
          </p:nvPr>
        </p:nvSpPr>
        <p:spPr>
          <a:xfrm>
            <a:off x="-8966" y="3303378"/>
            <a:ext cx="9156636" cy="672436"/>
          </a:xfrm>
          <a:custGeom>
            <a:avLst/>
            <a:gdLst>
              <a:gd name="connsiteX0" fmla="*/ 5977 w 9189517"/>
              <a:gd name="connsiteY0" fmla="*/ 0 h 364280"/>
              <a:gd name="connsiteX1" fmla="*/ 9189517 w 9189517"/>
              <a:gd name="connsiteY1" fmla="*/ 93995 h 364280"/>
              <a:gd name="connsiteX2" fmla="*/ 9185835 w 9189517"/>
              <a:gd name="connsiteY2" fmla="*/ 290343 h 364280"/>
              <a:gd name="connsiteX3" fmla="*/ 0 w 9189517"/>
              <a:gd name="connsiteY3" fmla="*/ 186758 h 364280"/>
              <a:gd name="connsiteX4" fmla="*/ 5977 w 9189517"/>
              <a:gd name="connsiteY4" fmla="*/ 0 h 3642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89517" h="364280">
                <a:moveTo>
                  <a:pt x="5977" y="0"/>
                </a:moveTo>
                <a:cubicBezTo>
                  <a:pt x="1410447" y="236593"/>
                  <a:pt x="5143448" y="278004"/>
                  <a:pt x="9189517" y="93995"/>
                </a:cubicBezTo>
                <a:cubicBezTo>
                  <a:pt x="9188290" y="159444"/>
                  <a:pt x="9187062" y="224894"/>
                  <a:pt x="9185835" y="290343"/>
                </a:cubicBezTo>
                <a:cubicBezTo>
                  <a:pt x="4858870" y="426330"/>
                  <a:pt x="657411" y="364822"/>
                  <a:pt x="0" y="186758"/>
                </a:cubicBezTo>
                <a:lnTo>
                  <a:pt x="5977" y="0"/>
                </a:lnTo>
                <a:close/>
              </a:path>
            </a:pathLst>
          </a:custGeom>
          <a:solidFill>
            <a:srgbClr val="00B7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ext Placeholder 4">
            <a:extLst>
              <a:ext uri="{FF2B5EF4-FFF2-40B4-BE49-F238E27FC236}">
                <a16:creationId xmlns:a16="http://schemas.microsoft.com/office/drawing/2014/main" id="{4C589B34-7592-1FDC-84F6-E57A6A2F0E4A}"/>
              </a:ext>
            </a:extLst>
          </p:cNvPr>
          <p:cNvSpPr>
            <a:spLocks noGrp="1"/>
          </p:cNvSpPr>
          <p:nvPr>
            <p:ph type="body" sz="quarter" idx="13" hasCustomPrompt="1"/>
            <p:custDataLst>
              <p:tags r:id="rId4"/>
            </p:custDataLst>
          </p:nvPr>
        </p:nvSpPr>
        <p:spPr>
          <a:xfrm>
            <a:off x="194668" y="5542318"/>
            <a:ext cx="4377332" cy="1158745"/>
          </a:xfrm>
          <a:prstGeom prst="rect">
            <a:avLst/>
          </a:prstGeom>
        </p:spPr>
        <p:txBody>
          <a:bodyPr anchor="t"/>
          <a:lstStyle>
            <a:lvl1pPr marL="0" indent="0">
              <a:spcBef>
                <a:spcPct val="0"/>
              </a:spcBef>
              <a:buFontTx/>
              <a:buNone/>
              <a:defRPr sz="1800">
                <a:solidFill>
                  <a:schemeClr val="bg1"/>
                </a:solidFill>
                <a:latin typeface="Rubik Medium" panose="02000604000000020004" pitchFamily="2" charset="-79"/>
                <a:cs typeface="Rubik Medium" panose="02000604000000020004" pitchFamily="2" charset="-79"/>
              </a:defRPr>
            </a:lvl1pPr>
          </a:lstStyle>
          <a:p>
            <a:pPr fontAlgn="b"/>
            <a:r>
              <a:rPr lang="en-GB" baseline="0">
                <a:solidFill>
                  <a:schemeClr val="bg1"/>
                </a:solidFill>
              </a:rPr>
              <a:t>Click to edit two line subhead to add further information</a:t>
            </a:r>
          </a:p>
        </p:txBody>
      </p:sp>
      <p:sp>
        <p:nvSpPr>
          <p:cNvPr id="3" name="Picture Placeholder 4">
            <a:extLst>
              <a:ext uri="{FF2B5EF4-FFF2-40B4-BE49-F238E27FC236}">
                <a16:creationId xmlns:a16="http://schemas.microsoft.com/office/drawing/2014/main" id="{B4C58E21-7BC2-5809-C8EC-0720191F4EDB}"/>
              </a:ext>
            </a:extLst>
          </p:cNvPr>
          <p:cNvSpPr>
            <a:spLocks noGrp="1"/>
          </p:cNvSpPr>
          <p:nvPr>
            <p:ph type="pic" sz="quarter" idx="12"/>
            <p:custDataLst>
              <p:tags r:id="rId5"/>
            </p:custDataLst>
          </p:nvPr>
        </p:nvSpPr>
        <p:spPr>
          <a:xfrm>
            <a:off x="-8966" y="0"/>
            <a:ext cx="9159230" cy="3689620"/>
          </a:xfrm>
          <a:custGeom>
            <a:avLst/>
            <a:gdLst>
              <a:gd name="connsiteX0" fmla="*/ 0 w 9159230"/>
              <a:gd name="connsiteY0" fmla="*/ 0 h 3689620"/>
              <a:gd name="connsiteX1" fmla="*/ 9152967 w 9159230"/>
              <a:gd name="connsiteY1" fmla="*/ 0 h 3689620"/>
              <a:gd name="connsiteX2" fmla="*/ 9159230 w 9159230"/>
              <a:gd name="connsiteY2" fmla="*/ 3479372 h 3689620"/>
              <a:gd name="connsiteX3" fmla="*/ 6263 w 9159230"/>
              <a:gd name="connsiteY3" fmla="*/ 3304007 h 3689620"/>
              <a:gd name="connsiteX4" fmla="*/ 0 w 9159230"/>
              <a:gd name="connsiteY4" fmla="*/ 0 h 36896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59230" h="3689620">
                <a:moveTo>
                  <a:pt x="0" y="0"/>
                </a:moveTo>
                <a:lnTo>
                  <a:pt x="9152967" y="0"/>
                </a:lnTo>
                <a:cubicBezTo>
                  <a:pt x="9155055" y="1159791"/>
                  <a:pt x="9157142" y="2319581"/>
                  <a:pt x="9159230" y="3479372"/>
                </a:cubicBezTo>
                <a:cubicBezTo>
                  <a:pt x="5951666" y="3790435"/>
                  <a:pt x="1410079" y="3775821"/>
                  <a:pt x="6263" y="3304007"/>
                </a:cubicBezTo>
                <a:cubicBezTo>
                  <a:pt x="4175" y="2202671"/>
                  <a:pt x="2088" y="1101336"/>
                  <a:pt x="0" y="0"/>
                </a:cubicBezTo>
                <a:close/>
              </a:path>
            </a:pathLst>
          </a:custGeom>
        </p:spPr>
        <p:txBody>
          <a:bodyPr/>
          <a:lstStyle/>
          <a:p>
            <a:r>
              <a:rPr lang="en-US"/>
              <a:t>Click icon to add picture</a:t>
            </a:r>
            <a:endParaRPr lang="en-GB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B7A3CF2-9D64-53BF-E73F-E9E9CCAFDD77}"/>
              </a:ext>
            </a:extLst>
          </p:cNvPr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6038" y="5988289"/>
            <a:ext cx="2013615" cy="6024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0540731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Cover page im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4608FFF7-A77D-915F-A038-ACD5E8477185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>
            <a:off x="-4831" y="3590140"/>
            <a:ext cx="4895844" cy="3275106"/>
          </a:xfrm>
          <a:custGeom>
            <a:avLst/>
            <a:gdLst>
              <a:gd name="connsiteX0" fmla="*/ 0 w 4895844"/>
              <a:gd name="connsiteY0" fmla="*/ 0 h 3230282"/>
              <a:gd name="connsiteX1" fmla="*/ 4894731 w 4895844"/>
              <a:gd name="connsiteY1" fmla="*/ 227106 h 3230282"/>
              <a:gd name="connsiteX2" fmla="*/ 4601884 w 4895844"/>
              <a:gd name="connsiteY2" fmla="*/ 3230282 h 3230282"/>
              <a:gd name="connsiteX3" fmla="*/ 0 w 4895844"/>
              <a:gd name="connsiteY3" fmla="*/ 3230282 h 3230282"/>
              <a:gd name="connsiteX4" fmla="*/ 0 w 4895844"/>
              <a:gd name="connsiteY4" fmla="*/ 0 h 32302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895844" h="3230282">
                <a:moveTo>
                  <a:pt x="0" y="0"/>
                </a:moveTo>
                <a:lnTo>
                  <a:pt x="4894731" y="227106"/>
                </a:lnTo>
                <a:cubicBezTo>
                  <a:pt x="4912196" y="2757796"/>
                  <a:pt x="4720125" y="2839520"/>
                  <a:pt x="4601884" y="3230282"/>
                </a:cubicBezTo>
                <a:lnTo>
                  <a:pt x="0" y="3230282"/>
                </a:lnTo>
                <a:lnTo>
                  <a:pt x="0" y="0"/>
                </a:lnTo>
                <a:close/>
              </a:path>
            </a:pathLst>
          </a:custGeom>
          <a:solidFill>
            <a:srgbClr val="F39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ext Placeholder 4">
            <a:extLst>
              <a:ext uri="{FF2B5EF4-FFF2-40B4-BE49-F238E27FC236}">
                <a16:creationId xmlns:a16="http://schemas.microsoft.com/office/drawing/2014/main" id="{693367D9-5732-C540-9657-B1324726E0E5}"/>
              </a:ext>
            </a:extLst>
          </p:cNvPr>
          <p:cNvSpPr>
            <a:spLocks noGrp="1"/>
          </p:cNvSpPr>
          <p:nvPr>
            <p:ph type="body" sz="quarter" idx="11" hasCustomPrompt="1"/>
            <p:custDataLst>
              <p:tags r:id="rId2"/>
            </p:custDataLst>
          </p:nvPr>
        </p:nvSpPr>
        <p:spPr>
          <a:xfrm>
            <a:off x="194668" y="4300154"/>
            <a:ext cx="4480460" cy="1158745"/>
          </a:xfrm>
          <a:prstGeom prst="rect">
            <a:avLst/>
          </a:prstGeom>
        </p:spPr>
        <p:txBody>
          <a:bodyPr anchor="t"/>
          <a:lstStyle>
            <a:lvl1pPr marL="0" indent="0">
              <a:spcBef>
                <a:spcPct val="0"/>
              </a:spcBef>
              <a:buFontTx/>
              <a:buNone/>
              <a:defRPr sz="3200">
                <a:solidFill>
                  <a:schemeClr val="bg1"/>
                </a:solidFill>
                <a:latin typeface="Rubik Medium" panose="02000604000000020004" pitchFamily="2" charset="-79"/>
                <a:cs typeface="Rubik Medium" panose="02000604000000020004" pitchFamily="2" charset="-79"/>
              </a:defRPr>
            </a:lvl1pPr>
          </a:lstStyle>
          <a:p>
            <a:pPr fontAlgn="b"/>
            <a:r>
              <a:rPr lang="en-GB" baseline="0">
                <a:solidFill>
                  <a:schemeClr val="bg1"/>
                </a:solidFill>
              </a:rPr>
              <a:t>Click to edit two line Master headline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22445457-BF95-FB7B-8556-B97CC2F551EB}"/>
              </a:ext>
            </a:extLst>
          </p:cNvPr>
          <p:cNvSpPr/>
          <p:nvPr>
            <p:custDataLst>
              <p:tags r:id="rId3"/>
            </p:custDataLst>
          </p:nvPr>
        </p:nvSpPr>
        <p:spPr>
          <a:xfrm>
            <a:off x="-8966" y="3303378"/>
            <a:ext cx="9156636" cy="672436"/>
          </a:xfrm>
          <a:custGeom>
            <a:avLst/>
            <a:gdLst>
              <a:gd name="connsiteX0" fmla="*/ 5977 w 9189517"/>
              <a:gd name="connsiteY0" fmla="*/ 0 h 364280"/>
              <a:gd name="connsiteX1" fmla="*/ 9189517 w 9189517"/>
              <a:gd name="connsiteY1" fmla="*/ 93995 h 364280"/>
              <a:gd name="connsiteX2" fmla="*/ 9185835 w 9189517"/>
              <a:gd name="connsiteY2" fmla="*/ 290343 h 364280"/>
              <a:gd name="connsiteX3" fmla="*/ 0 w 9189517"/>
              <a:gd name="connsiteY3" fmla="*/ 186758 h 364280"/>
              <a:gd name="connsiteX4" fmla="*/ 5977 w 9189517"/>
              <a:gd name="connsiteY4" fmla="*/ 0 h 3642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89517" h="364280">
                <a:moveTo>
                  <a:pt x="5977" y="0"/>
                </a:moveTo>
                <a:cubicBezTo>
                  <a:pt x="1410447" y="236593"/>
                  <a:pt x="5143448" y="278004"/>
                  <a:pt x="9189517" y="93995"/>
                </a:cubicBezTo>
                <a:cubicBezTo>
                  <a:pt x="9188290" y="159444"/>
                  <a:pt x="9187062" y="224894"/>
                  <a:pt x="9185835" y="290343"/>
                </a:cubicBezTo>
                <a:cubicBezTo>
                  <a:pt x="4858870" y="426330"/>
                  <a:pt x="657411" y="364822"/>
                  <a:pt x="0" y="186758"/>
                </a:cubicBezTo>
                <a:lnTo>
                  <a:pt x="5977" y="0"/>
                </a:lnTo>
                <a:close/>
              </a:path>
            </a:pathLst>
          </a:custGeom>
          <a:solidFill>
            <a:srgbClr val="00B7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ext Placeholder 4">
            <a:extLst>
              <a:ext uri="{FF2B5EF4-FFF2-40B4-BE49-F238E27FC236}">
                <a16:creationId xmlns:a16="http://schemas.microsoft.com/office/drawing/2014/main" id="{CB2491BD-B441-71DA-7658-E56CBCE21A0E}"/>
              </a:ext>
            </a:extLst>
          </p:cNvPr>
          <p:cNvSpPr>
            <a:spLocks noGrp="1"/>
          </p:cNvSpPr>
          <p:nvPr>
            <p:ph type="body" sz="quarter" idx="13" hasCustomPrompt="1"/>
            <p:custDataLst>
              <p:tags r:id="rId4"/>
            </p:custDataLst>
          </p:nvPr>
        </p:nvSpPr>
        <p:spPr>
          <a:xfrm>
            <a:off x="194668" y="5542318"/>
            <a:ext cx="4377332" cy="1158745"/>
          </a:xfrm>
          <a:prstGeom prst="rect">
            <a:avLst/>
          </a:prstGeom>
        </p:spPr>
        <p:txBody>
          <a:bodyPr anchor="t"/>
          <a:lstStyle>
            <a:lvl1pPr marL="0" indent="0">
              <a:spcBef>
                <a:spcPct val="0"/>
              </a:spcBef>
              <a:buFontTx/>
              <a:buNone/>
              <a:defRPr sz="1800">
                <a:solidFill>
                  <a:schemeClr val="bg1"/>
                </a:solidFill>
                <a:latin typeface="Rubik Medium" panose="02000604000000020004" pitchFamily="2" charset="-79"/>
                <a:cs typeface="Rubik Medium" panose="02000604000000020004" pitchFamily="2" charset="-79"/>
              </a:defRPr>
            </a:lvl1pPr>
          </a:lstStyle>
          <a:p>
            <a:pPr fontAlgn="b"/>
            <a:r>
              <a:rPr lang="en-GB" baseline="0">
                <a:solidFill>
                  <a:schemeClr val="bg1"/>
                </a:solidFill>
              </a:rPr>
              <a:t>Click to edit two line subhead to add further information</a:t>
            </a:r>
          </a:p>
        </p:txBody>
      </p:sp>
      <p:sp>
        <p:nvSpPr>
          <p:cNvPr id="3" name="Picture Placeholder 4">
            <a:extLst>
              <a:ext uri="{FF2B5EF4-FFF2-40B4-BE49-F238E27FC236}">
                <a16:creationId xmlns:a16="http://schemas.microsoft.com/office/drawing/2014/main" id="{665889CC-1E50-41FD-DE46-0403A068EEBE}"/>
              </a:ext>
            </a:extLst>
          </p:cNvPr>
          <p:cNvSpPr>
            <a:spLocks noGrp="1"/>
          </p:cNvSpPr>
          <p:nvPr>
            <p:ph type="pic" sz="quarter" idx="12"/>
            <p:custDataLst>
              <p:tags r:id="rId5"/>
            </p:custDataLst>
          </p:nvPr>
        </p:nvSpPr>
        <p:spPr>
          <a:xfrm>
            <a:off x="-8966" y="0"/>
            <a:ext cx="9159230" cy="3689620"/>
          </a:xfrm>
          <a:custGeom>
            <a:avLst/>
            <a:gdLst>
              <a:gd name="connsiteX0" fmla="*/ 0 w 9159230"/>
              <a:gd name="connsiteY0" fmla="*/ 0 h 3689620"/>
              <a:gd name="connsiteX1" fmla="*/ 9152967 w 9159230"/>
              <a:gd name="connsiteY1" fmla="*/ 0 h 3689620"/>
              <a:gd name="connsiteX2" fmla="*/ 9159230 w 9159230"/>
              <a:gd name="connsiteY2" fmla="*/ 3479372 h 3689620"/>
              <a:gd name="connsiteX3" fmla="*/ 6263 w 9159230"/>
              <a:gd name="connsiteY3" fmla="*/ 3304007 h 3689620"/>
              <a:gd name="connsiteX4" fmla="*/ 0 w 9159230"/>
              <a:gd name="connsiteY4" fmla="*/ 0 h 36896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59230" h="3689620">
                <a:moveTo>
                  <a:pt x="0" y="0"/>
                </a:moveTo>
                <a:lnTo>
                  <a:pt x="9152967" y="0"/>
                </a:lnTo>
                <a:cubicBezTo>
                  <a:pt x="9155055" y="1159791"/>
                  <a:pt x="9157142" y="2319581"/>
                  <a:pt x="9159230" y="3479372"/>
                </a:cubicBezTo>
                <a:cubicBezTo>
                  <a:pt x="5951666" y="3790435"/>
                  <a:pt x="1410079" y="3775821"/>
                  <a:pt x="6263" y="3304007"/>
                </a:cubicBezTo>
                <a:cubicBezTo>
                  <a:pt x="4175" y="2202671"/>
                  <a:pt x="2088" y="1101336"/>
                  <a:pt x="0" y="0"/>
                </a:cubicBezTo>
                <a:close/>
              </a:path>
            </a:pathLst>
          </a:custGeom>
        </p:spPr>
        <p:txBody>
          <a:bodyPr/>
          <a:lstStyle/>
          <a:p>
            <a:r>
              <a:rPr lang="en-US"/>
              <a:t>Click icon to add picture</a:t>
            </a:r>
            <a:endParaRPr lang="en-GB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5C22D99-9EE2-56AF-905A-E6E8A9425FA9}"/>
              </a:ext>
            </a:extLst>
          </p:cNvPr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6038" y="5988289"/>
            <a:ext cx="2013615" cy="6024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7065519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Cover page im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4608FFF7-A77D-915F-A038-ACD5E8477185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>
            <a:off x="-4831" y="3590140"/>
            <a:ext cx="4895844" cy="3275106"/>
          </a:xfrm>
          <a:custGeom>
            <a:avLst/>
            <a:gdLst>
              <a:gd name="connsiteX0" fmla="*/ 0 w 4895844"/>
              <a:gd name="connsiteY0" fmla="*/ 0 h 3230282"/>
              <a:gd name="connsiteX1" fmla="*/ 4894731 w 4895844"/>
              <a:gd name="connsiteY1" fmla="*/ 227106 h 3230282"/>
              <a:gd name="connsiteX2" fmla="*/ 4601884 w 4895844"/>
              <a:gd name="connsiteY2" fmla="*/ 3230282 h 3230282"/>
              <a:gd name="connsiteX3" fmla="*/ 0 w 4895844"/>
              <a:gd name="connsiteY3" fmla="*/ 3230282 h 3230282"/>
              <a:gd name="connsiteX4" fmla="*/ 0 w 4895844"/>
              <a:gd name="connsiteY4" fmla="*/ 0 h 32302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895844" h="3230282">
                <a:moveTo>
                  <a:pt x="0" y="0"/>
                </a:moveTo>
                <a:lnTo>
                  <a:pt x="4894731" y="227106"/>
                </a:lnTo>
                <a:cubicBezTo>
                  <a:pt x="4912196" y="2757796"/>
                  <a:pt x="4720125" y="2839520"/>
                  <a:pt x="4601884" y="3230282"/>
                </a:cubicBezTo>
                <a:lnTo>
                  <a:pt x="0" y="3230282"/>
                </a:lnTo>
                <a:lnTo>
                  <a:pt x="0" y="0"/>
                </a:lnTo>
                <a:close/>
              </a:path>
            </a:pathLst>
          </a:custGeom>
          <a:solidFill>
            <a:srgbClr val="951B8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ext Placeholder 4">
            <a:extLst>
              <a:ext uri="{FF2B5EF4-FFF2-40B4-BE49-F238E27FC236}">
                <a16:creationId xmlns:a16="http://schemas.microsoft.com/office/drawing/2014/main" id="{693367D9-5732-C540-9657-B1324726E0E5}"/>
              </a:ext>
            </a:extLst>
          </p:cNvPr>
          <p:cNvSpPr>
            <a:spLocks noGrp="1"/>
          </p:cNvSpPr>
          <p:nvPr>
            <p:ph type="body" sz="quarter" idx="11" hasCustomPrompt="1"/>
            <p:custDataLst>
              <p:tags r:id="rId2"/>
            </p:custDataLst>
          </p:nvPr>
        </p:nvSpPr>
        <p:spPr>
          <a:xfrm>
            <a:off x="194668" y="4300154"/>
            <a:ext cx="4480460" cy="1158745"/>
          </a:xfrm>
          <a:prstGeom prst="rect">
            <a:avLst/>
          </a:prstGeom>
        </p:spPr>
        <p:txBody>
          <a:bodyPr anchor="t"/>
          <a:lstStyle>
            <a:lvl1pPr marL="0" indent="0">
              <a:spcBef>
                <a:spcPct val="0"/>
              </a:spcBef>
              <a:buFontTx/>
              <a:buNone/>
              <a:defRPr sz="3200">
                <a:solidFill>
                  <a:schemeClr val="bg1"/>
                </a:solidFill>
                <a:latin typeface="Rubik Medium" panose="02000604000000020004" pitchFamily="2" charset="-79"/>
                <a:cs typeface="Rubik Medium" panose="02000604000000020004" pitchFamily="2" charset="-79"/>
              </a:defRPr>
            </a:lvl1pPr>
          </a:lstStyle>
          <a:p>
            <a:pPr fontAlgn="b"/>
            <a:r>
              <a:rPr lang="en-GB" baseline="0">
                <a:solidFill>
                  <a:schemeClr val="bg1"/>
                </a:solidFill>
              </a:rPr>
              <a:t>Click to edit two line Master headline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22445457-BF95-FB7B-8556-B97CC2F551EB}"/>
              </a:ext>
            </a:extLst>
          </p:cNvPr>
          <p:cNvSpPr/>
          <p:nvPr>
            <p:custDataLst>
              <p:tags r:id="rId3"/>
            </p:custDataLst>
          </p:nvPr>
        </p:nvSpPr>
        <p:spPr>
          <a:xfrm>
            <a:off x="-8966" y="3303378"/>
            <a:ext cx="9156636" cy="672436"/>
          </a:xfrm>
          <a:custGeom>
            <a:avLst/>
            <a:gdLst>
              <a:gd name="connsiteX0" fmla="*/ 5977 w 9189517"/>
              <a:gd name="connsiteY0" fmla="*/ 0 h 364280"/>
              <a:gd name="connsiteX1" fmla="*/ 9189517 w 9189517"/>
              <a:gd name="connsiteY1" fmla="*/ 93995 h 364280"/>
              <a:gd name="connsiteX2" fmla="*/ 9185835 w 9189517"/>
              <a:gd name="connsiteY2" fmla="*/ 290343 h 364280"/>
              <a:gd name="connsiteX3" fmla="*/ 0 w 9189517"/>
              <a:gd name="connsiteY3" fmla="*/ 186758 h 364280"/>
              <a:gd name="connsiteX4" fmla="*/ 5977 w 9189517"/>
              <a:gd name="connsiteY4" fmla="*/ 0 h 3642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89517" h="364280">
                <a:moveTo>
                  <a:pt x="5977" y="0"/>
                </a:moveTo>
                <a:cubicBezTo>
                  <a:pt x="1410447" y="236593"/>
                  <a:pt x="5143448" y="278004"/>
                  <a:pt x="9189517" y="93995"/>
                </a:cubicBezTo>
                <a:cubicBezTo>
                  <a:pt x="9188290" y="159444"/>
                  <a:pt x="9187062" y="224894"/>
                  <a:pt x="9185835" y="290343"/>
                </a:cubicBezTo>
                <a:cubicBezTo>
                  <a:pt x="4858870" y="426330"/>
                  <a:pt x="657411" y="364822"/>
                  <a:pt x="0" y="186758"/>
                </a:cubicBezTo>
                <a:lnTo>
                  <a:pt x="5977" y="0"/>
                </a:lnTo>
                <a:close/>
              </a:path>
            </a:pathLst>
          </a:custGeom>
          <a:solidFill>
            <a:srgbClr val="00B7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ext Placeholder 4">
            <a:extLst>
              <a:ext uri="{FF2B5EF4-FFF2-40B4-BE49-F238E27FC236}">
                <a16:creationId xmlns:a16="http://schemas.microsoft.com/office/drawing/2014/main" id="{2B02ABFF-D132-6812-BD40-CC28BD2D2FC2}"/>
              </a:ext>
            </a:extLst>
          </p:cNvPr>
          <p:cNvSpPr>
            <a:spLocks noGrp="1"/>
          </p:cNvSpPr>
          <p:nvPr>
            <p:ph type="body" sz="quarter" idx="13" hasCustomPrompt="1"/>
            <p:custDataLst>
              <p:tags r:id="rId4"/>
            </p:custDataLst>
          </p:nvPr>
        </p:nvSpPr>
        <p:spPr>
          <a:xfrm>
            <a:off x="194668" y="5542318"/>
            <a:ext cx="4377332" cy="1158745"/>
          </a:xfrm>
          <a:prstGeom prst="rect">
            <a:avLst/>
          </a:prstGeom>
        </p:spPr>
        <p:txBody>
          <a:bodyPr anchor="t"/>
          <a:lstStyle>
            <a:lvl1pPr marL="0" indent="0">
              <a:spcBef>
                <a:spcPct val="0"/>
              </a:spcBef>
              <a:buFontTx/>
              <a:buNone/>
              <a:defRPr sz="1800">
                <a:solidFill>
                  <a:schemeClr val="bg1"/>
                </a:solidFill>
                <a:latin typeface="Rubik Medium" panose="02000604000000020004" pitchFamily="2" charset="-79"/>
                <a:cs typeface="Rubik Medium" panose="02000604000000020004" pitchFamily="2" charset="-79"/>
              </a:defRPr>
            </a:lvl1pPr>
          </a:lstStyle>
          <a:p>
            <a:pPr fontAlgn="b"/>
            <a:r>
              <a:rPr lang="en-GB" baseline="0">
                <a:solidFill>
                  <a:schemeClr val="bg1"/>
                </a:solidFill>
              </a:rPr>
              <a:t>Click to edit two line subhead to add further information</a:t>
            </a:r>
          </a:p>
        </p:txBody>
      </p:sp>
      <p:sp>
        <p:nvSpPr>
          <p:cNvPr id="3" name="Picture Placeholder 4">
            <a:extLst>
              <a:ext uri="{FF2B5EF4-FFF2-40B4-BE49-F238E27FC236}">
                <a16:creationId xmlns:a16="http://schemas.microsoft.com/office/drawing/2014/main" id="{0BFB12FF-30E5-6F99-E2A9-5468D7CC32CB}"/>
              </a:ext>
            </a:extLst>
          </p:cNvPr>
          <p:cNvSpPr>
            <a:spLocks noGrp="1"/>
          </p:cNvSpPr>
          <p:nvPr>
            <p:ph type="pic" sz="quarter" idx="12"/>
            <p:custDataLst>
              <p:tags r:id="rId5"/>
            </p:custDataLst>
          </p:nvPr>
        </p:nvSpPr>
        <p:spPr>
          <a:xfrm>
            <a:off x="-8966" y="0"/>
            <a:ext cx="9159230" cy="3689620"/>
          </a:xfrm>
          <a:custGeom>
            <a:avLst/>
            <a:gdLst>
              <a:gd name="connsiteX0" fmla="*/ 0 w 9159230"/>
              <a:gd name="connsiteY0" fmla="*/ 0 h 3689620"/>
              <a:gd name="connsiteX1" fmla="*/ 9152967 w 9159230"/>
              <a:gd name="connsiteY1" fmla="*/ 0 h 3689620"/>
              <a:gd name="connsiteX2" fmla="*/ 9159230 w 9159230"/>
              <a:gd name="connsiteY2" fmla="*/ 3479372 h 3689620"/>
              <a:gd name="connsiteX3" fmla="*/ 6263 w 9159230"/>
              <a:gd name="connsiteY3" fmla="*/ 3304007 h 3689620"/>
              <a:gd name="connsiteX4" fmla="*/ 0 w 9159230"/>
              <a:gd name="connsiteY4" fmla="*/ 0 h 36896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59230" h="3689620">
                <a:moveTo>
                  <a:pt x="0" y="0"/>
                </a:moveTo>
                <a:lnTo>
                  <a:pt x="9152967" y="0"/>
                </a:lnTo>
                <a:cubicBezTo>
                  <a:pt x="9155055" y="1159791"/>
                  <a:pt x="9157142" y="2319581"/>
                  <a:pt x="9159230" y="3479372"/>
                </a:cubicBezTo>
                <a:cubicBezTo>
                  <a:pt x="5951666" y="3790435"/>
                  <a:pt x="1410079" y="3775821"/>
                  <a:pt x="6263" y="3304007"/>
                </a:cubicBezTo>
                <a:cubicBezTo>
                  <a:pt x="4175" y="2202671"/>
                  <a:pt x="2088" y="1101336"/>
                  <a:pt x="0" y="0"/>
                </a:cubicBezTo>
                <a:close/>
              </a:path>
            </a:pathLst>
          </a:custGeom>
        </p:spPr>
        <p:txBody>
          <a:bodyPr/>
          <a:lstStyle/>
          <a:p>
            <a:r>
              <a:rPr lang="en-US"/>
              <a:t>Click icon to add picture</a:t>
            </a:r>
            <a:endParaRPr lang="en-GB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52D1D25-BB34-561D-0B3A-91D541506050}"/>
              </a:ext>
            </a:extLst>
          </p:cNvPr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6038" y="5988289"/>
            <a:ext cx="2013615" cy="6024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1580094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  <p:custDataLst>
              <p:tags r:id="rId1"/>
            </p:custDataLst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8F22537D-1241-45E3-9844-CA6B95D862B5}" type="datetimeFigureOut">
              <a:rPr lang="en-GB" smtClean="0"/>
              <a:t>27/08/2025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1F5B661E-D344-4A02-AD7E-DDF3E65452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8635886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C5736D83-1A94-8FAA-2222-499E17B7081E}"/>
              </a:ext>
            </a:extLst>
          </p:cNvPr>
          <p:cNvSpPr>
            <a:spLocks noGrp="1"/>
          </p:cNvSpPr>
          <p:nvPr>
            <p:ph type="pic" sz="quarter" idx="10"/>
            <p:custDataLst>
              <p:tags r:id="rId1"/>
            </p:custDataLst>
          </p:nvPr>
        </p:nvSpPr>
        <p:spPr>
          <a:xfrm>
            <a:off x="1" y="-13848"/>
            <a:ext cx="4504076" cy="6882961"/>
          </a:xfrm>
          <a:custGeom>
            <a:avLst/>
            <a:gdLst>
              <a:gd name="connsiteX0" fmla="*/ 0 w 4504076"/>
              <a:gd name="connsiteY0" fmla="*/ 0 h 6882961"/>
              <a:gd name="connsiteX1" fmla="*/ 4302690 w 4504076"/>
              <a:gd name="connsiteY1" fmla="*/ 12526 h 6882961"/>
              <a:gd name="connsiteX2" fmla="*/ 4152378 w 4504076"/>
              <a:gd name="connsiteY2" fmla="*/ 6882961 h 6882961"/>
              <a:gd name="connsiteX3" fmla="*/ 0 w 4504076"/>
              <a:gd name="connsiteY3" fmla="*/ 6882961 h 6882961"/>
              <a:gd name="connsiteX4" fmla="*/ 0 w 4504076"/>
              <a:gd name="connsiteY4" fmla="*/ 0 h 68829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504076" h="6882961">
                <a:moveTo>
                  <a:pt x="0" y="0"/>
                </a:moveTo>
                <a:lnTo>
                  <a:pt x="4302690" y="12526"/>
                </a:lnTo>
                <a:cubicBezTo>
                  <a:pt x="4459266" y="1709773"/>
                  <a:pt x="4728575" y="4766092"/>
                  <a:pt x="4152378" y="6882961"/>
                </a:cubicBezTo>
                <a:lnTo>
                  <a:pt x="0" y="6882961"/>
                </a:lnTo>
                <a:lnTo>
                  <a:pt x="0" y="0"/>
                </a:lnTo>
                <a:close/>
              </a:path>
            </a:pathLst>
          </a:custGeom>
        </p:spPr>
        <p:txBody>
          <a:bodyPr/>
          <a:lstStyle/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3A842AF9-D102-42DB-F583-6B1BBC7E5D38}"/>
              </a:ext>
            </a:extLst>
          </p:cNvPr>
          <p:cNvSpPr/>
          <p:nvPr>
            <p:custDataLst>
              <p:tags r:id="rId2"/>
            </p:custDataLst>
          </p:nvPr>
        </p:nvSpPr>
        <p:spPr>
          <a:xfrm>
            <a:off x="4609576" y="-13849"/>
            <a:ext cx="4540685" cy="3973632"/>
          </a:xfrm>
          <a:custGeom>
            <a:avLst/>
            <a:gdLst>
              <a:gd name="connsiteX0" fmla="*/ 0 w 4515805"/>
              <a:gd name="connsiteY0" fmla="*/ 0 h 3967126"/>
              <a:gd name="connsiteX1" fmla="*/ 4515702 w 4515805"/>
              <a:gd name="connsiteY1" fmla="*/ 6274 h 3967126"/>
              <a:gd name="connsiteX2" fmla="*/ 4515805 w 4515805"/>
              <a:gd name="connsiteY2" fmla="*/ 3846560 h 3967126"/>
              <a:gd name="connsiteX3" fmla="*/ 0 w 4515805"/>
              <a:gd name="connsiteY3" fmla="*/ 3965568 h 3967126"/>
              <a:gd name="connsiteX4" fmla="*/ 0 w 4515805"/>
              <a:gd name="connsiteY4" fmla="*/ 0 h 39671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515805" h="3967126">
                <a:moveTo>
                  <a:pt x="0" y="0"/>
                </a:moveTo>
                <a:lnTo>
                  <a:pt x="4515702" y="6274"/>
                </a:lnTo>
                <a:cubicBezTo>
                  <a:pt x="4515736" y="1286369"/>
                  <a:pt x="4515771" y="2566465"/>
                  <a:pt x="4515805" y="3846560"/>
                </a:cubicBezTo>
                <a:cubicBezTo>
                  <a:pt x="3000156" y="3888314"/>
                  <a:pt x="1991638" y="3980181"/>
                  <a:pt x="0" y="3965568"/>
                </a:cubicBezTo>
                <a:lnTo>
                  <a:pt x="0" y="0"/>
                </a:lnTo>
                <a:close/>
              </a:path>
            </a:pathLst>
          </a:custGeom>
          <a:solidFill>
            <a:srgbClr val="0030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 Placeholder 4">
            <a:extLst>
              <a:ext uri="{FF2B5EF4-FFF2-40B4-BE49-F238E27FC236}">
                <a16:creationId xmlns:a16="http://schemas.microsoft.com/office/drawing/2014/main" id="{60A3F667-D4CA-B2CE-35BC-4CBA959925E3}"/>
              </a:ext>
            </a:extLst>
          </p:cNvPr>
          <p:cNvSpPr>
            <a:spLocks noGrp="1"/>
          </p:cNvSpPr>
          <p:nvPr>
            <p:ph type="body" sz="quarter" idx="11" hasCustomPrompt="1"/>
            <p:custDataLst>
              <p:tags r:id="rId3"/>
            </p:custDataLst>
          </p:nvPr>
        </p:nvSpPr>
        <p:spPr>
          <a:xfrm>
            <a:off x="4916323" y="567398"/>
            <a:ext cx="4114943" cy="1158745"/>
          </a:xfrm>
          <a:prstGeom prst="rect">
            <a:avLst/>
          </a:prstGeom>
        </p:spPr>
        <p:txBody>
          <a:bodyPr anchor="t"/>
          <a:lstStyle>
            <a:lvl1pPr marL="0" indent="0">
              <a:spcBef>
                <a:spcPct val="0"/>
              </a:spcBef>
              <a:buFontTx/>
              <a:buNone/>
              <a:defRPr sz="3200">
                <a:solidFill>
                  <a:schemeClr val="bg1"/>
                </a:solidFill>
                <a:latin typeface="Rubik Medium" panose="02000604000000020004" pitchFamily="2" charset="-79"/>
                <a:cs typeface="Rubik Medium" panose="02000604000000020004" pitchFamily="2" charset="-79"/>
              </a:defRPr>
            </a:lvl1pPr>
          </a:lstStyle>
          <a:p>
            <a:pPr fontAlgn="b"/>
            <a:r>
              <a:rPr lang="en-GB" baseline="0">
                <a:solidFill>
                  <a:schemeClr val="bg1"/>
                </a:solidFill>
              </a:rPr>
              <a:t>Click to edit two line Master headline</a:t>
            </a:r>
          </a:p>
        </p:txBody>
      </p:sp>
      <p:sp>
        <p:nvSpPr>
          <p:cNvPr id="13" name="Text Placeholder 4">
            <a:extLst>
              <a:ext uri="{FF2B5EF4-FFF2-40B4-BE49-F238E27FC236}">
                <a16:creationId xmlns:a16="http://schemas.microsoft.com/office/drawing/2014/main" id="{3DE98918-048B-6CB6-0181-CA3A2F2E282C}"/>
              </a:ext>
            </a:extLst>
          </p:cNvPr>
          <p:cNvSpPr>
            <a:spLocks noGrp="1"/>
          </p:cNvSpPr>
          <p:nvPr>
            <p:ph type="body" sz="quarter" idx="13" hasCustomPrompt="1"/>
            <p:custDataLst>
              <p:tags r:id="rId4"/>
            </p:custDataLst>
          </p:nvPr>
        </p:nvSpPr>
        <p:spPr>
          <a:xfrm>
            <a:off x="4916324" y="1731957"/>
            <a:ext cx="3954300" cy="1158745"/>
          </a:xfrm>
          <a:prstGeom prst="rect">
            <a:avLst/>
          </a:prstGeom>
        </p:spPr>
        <p:txBody>
          <a:bodyPr anchor="t"/>
          <a:lstStyle>
            <a:lvl1pPr marL="0" indent="0">
              <a:spcBef>
                <a:spcPct val="0"/>
              </a:spcBef>
              <a:buFontTx/>
              <a:buNone/>
              <a:defRPr sz="1800">
                <a:solidFill>
                  <a:schemeClr val="bg1"/>
                </a:solidFill>
                <a:latin typeface="Rubik Medium" panose="02000604000000020004" pitchFamily="2" charset="-79"/>
                <a:cs typeface="Rubik Medium" panose="02000604000000020004" pitchFamily="2" charset="-79"/>
              </a:defRPr>
            </a:lvl1pPr>
          </a:lstStyle>
          <a:p>
            <a:pPr fontAlgn="b"/>
            <a:r>
              <a:rPr lang="en-GB" baseline="0">
                <a:solidFill>
                  <a:schemeClr val="bg1"/>
                </a:solidFill>
              </a:rPr>
              <a:t>Click to edit two line subhead to add further information</a:t>
            </a:r>
          </a:p>
        </p:txBody>
      </p:sp>
      <p:sp>
        <p:nvSpPr>
          <p:cNvPr id="5" name="Rectangle 8">
            <a:extLst>
              <a:ext uri="{FF2B5EF4-FFF2-40B4-BE49-F238E27FC236}">
                <a16:creationId xmlns:a16="http://schemas.microsoft.com/office/drawing/2014/main" id="{FAA344DE-C57A-A876-59CF-4B077B0203CC}"/>
              </a:ext>
            </a:extLst>
          </p:cNvPr>
          <p:cNvSpPr/>
          <p:nvPr>
            <p:custDataLst>
              <p:tags r:id="rId5"/>
            </p:custDataLst>
          </p:nvPr>
        </p:nvSpPr>
        <p:spPr>
          <a:xfrm rot="16200000">
            <a:off x="1050789" y="3053926"/>
            <a:ext cx="6882961" cy="747897"/>
          </a:xfrm>
          <a:custGeom>
            <a:avLst/>
            <a:gdLst>
              <a:gd name="connsiteX0" fmla="*/ 0 w 9222964"/>
              <a:gd name="connsiteY0" fmla="*/ 0 h 405160"/>
              <a:gd name="connsiteX1" fmla="*/ 9219232 w 9222964"/>
              <a:gd name="connsiteY1" fmla="*/ 87015 h 405160"/>
              <a:gd name="connsiteX2" fmla="*/ 9222799 w 9222964"/>
              <a:gd name="connsiteY2" fmla="*/ 286294 h 405160"/>
              <a:gd name="connsiteX3" fmla="*/ 6000 w 9222964"/>
              <a:gd name="connsiteY3" fmla="*/ 260133 h 405160"/>
              <a:gd name="connsiteX4" fmla="*/ 0 w 9222964"/>
              <a:gd name="connsiteY4" fmla="*/ 0 h 4051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222964" h="405160">
                <a:moveTo>
                  <a:pt x="0" y="0"/>
                </a:moveTo>
                <a:cubicBezTo>
                  <a:pt x="1417368" y="213129"/>
                  <a:pt x="5173163" y="271024"/>
                  <a:pt x="9219232" y="87015"/>
                </a:cubicBezTo>
                <a:cubicBezTo>
                  <a:pt x="9218005" y="152464"/>
                  <a:pt x="9224026" y="220845"/>
                  <a:pt x="9222799" y="286294"/>
                </a:cubicBezTo>
                <a:cubicBezTo>
                  <a:pt x="5084337" y="434007"/>
                  <a:pt x="3468633" y="464268"/>
                  <a:pt x="6000" y="260133"/>
                </a:cubicBezTo>
                <a:lnTo>
                  <a:pt x="0" y="0"/>
                </a:lnTo>
                <a:close/>
              </a:path>
            </a:pathLst>
          </a:custGeom>
          <a:solidFill>
            <a:srgbClr val="00B7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EA2B2C67-A374-B888-C186-E2E4E8897207}"/>
              </a:ext>
            </a:extLst>
          </p:cNvPr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6038" y="5988289"/>
            <a:ext cx="2013615" cy="6024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2965180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>
            <a:extLst>
              <a:ext uri="{FF2B5EF4-FFF2-40B4-BE49-F238E27FC236}">
                <a16:creationId xmlns:a16="http://schemas.microsoft.com/office/drawing/2014/main" id="{CEE476F2-61EB-CEB1-73B4-2DA78C1C4B93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>
            <a:off x="4609576" y="-7586"/>
            <a:ext cx="4540685" cy="3973632"/>
          </a:xfrm>
          <a:custGeom>
            <a:avLst/>
            <a:gdLst>
              <a:gd name="connsiteX0" fmla="*/ 0 w 4515805"/>
              <a:gd name="connsiteY0" fmla="*/ 0 h 3967126"/>
              <a:gd name="connsiteX1" fmla="*/ 4515702 w 4515805"/>
              <a:gd name="connsiteY1" fmla="*/ 6274 h 3967126"/>
              <a:gd name="connsiteX2" fmla="*/ 4515805 w 4515805"/>
              <a:gd name="connsiteY2" fmla="*/ 3846560 h 3967126"/>
              <a:gd name="connsiteX3" fmla="*/ 0 w 4515805"/>
              <a:gd name="connsiteY3" fmla="*/ 3965568 h 3967126"/>
              <a:gd name="connsiteX4" fmla="*/ 0 w 4515805"/>
              <a:gd name="connsiteY4" fmla="*/ 0 h 39671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515805" h="3967126">
                <a:moveTo>
                  <a:pt x="0" y="0"/>
                </a:moveTo>
                <a:lnTo>
                  <a:pt x="4515702" y="6274"/>
                </a:lnTo>
                <a:cubicBezTo>
                  <a:pt x="4515736" y="1286369"/>
                  <a:pt x="4515771" y="2566465"/>
                  <a:pt x="4515805" y="3846560"/>
                </a:cubicBezTo>
                <a:cubicBezTo>
                  <a:pt x="3000156" y="3888314"/>
                  <a:pt x="1991638" y="3980181"/>
                  <a:pt x="0" y="3965568"/>
                </a:cubicBezTo>
                <a:lnTo>
                  <a:pt x="0" y="0"/>
                </a:lnTo>
                <a:close/>
              </a:path>
            </a:pathLst>
          </a:custGeom>
          <a:solidFill>
            <a:srgbClr val="0ABA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tangle 8">
            <a:extLst>
              <a:ext uri="{FF2B5EF4-FFF2-40B4-BE49-F238E27FC236}">
                <a16:creationId xmlns:a16="http://schemas.microsoft.com/office/drawing/2014/main" id="{FAA344DE-C57A-A876-59CF-4B077B0203CC}"/>
              </a:ext>
            </a:extLst>
          </p:cNvPr>
          <p:cNvSpPr/>
          <p:nvPr>
            <p:custDataLst>
              <p:tags r:id="rId2"/>
            </p:custDataLst>
          </p:nvPr>
        </p:nvSpPr>
        <p:spPr>
          <a:xfrm rot="16200000">
            <a:off x="1050789" y="3053926"/>
            <a:ext cx="6882961" cy="747897"/>
          </a:xfrm>
          <a:custGeom>
            <a:avLst/>
            <a:gdLst>
              <a:gd name="connsiteX0" fmla="*/ 0 w 9222964"/>
              <a:gd name="connsiteY0" fmla="*/ 0 h 405160"/>
              <a:gd name="connsiteX1" fmla="*/ 9219232 w 9222964"/>
              <a:gd name="connsiteY1" fmla="*/ 87015 h 405160"/>
              <a:gd name="connsiteX2" fmla="*/ 9222799 w 9222964"/>
              <a:gd name="connsiteY2" fmla="*/ 286294 h 405160"/>
              <a:gd name="connsiteX3" fmla="*/ 6000 w 9222964"/>
              <a:gd name="connsiteY3" fmla="*/ 260133 h 405160"/>
              <a:gd name="connsiteX4" fmla="*/ 0 w 9222964"/>
              <a:gd name="connsiteY4" fmla="*/ 0 h 4051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222964" h="405160">
                <a:moveTo>
                  <a:pt x="0" y="0"/>
                </a:moveTo>
                <a:cubicBezTo>
                  <a:pt x="1417368" y="213129"/>
                  <a:pt x="5173163" y="271024"/>
                  <a:pt x="9219232" y="87015"/>
                </a:cubicBezTo>
                <a:cubicBezTo>
                  <a:pt x="9218005" y="152464"/>
                  <a:pt x="9224026" y="220845"/>
                  <a:pt x="9222799" y="286294"/>
                </a:cubicBezTo>
                <a:cubicBezTo>
                  <a:pt x="5084337" y="434007"/>
                  <a:pt x="3468633" y="464268"/>
                  <a:pt x="6000" y="260133"/>
                </a:cubicBezTo>
                <a:lnTo>
                  <a:pt x="0" y="0"/>
                </a:lnTo>
                <a:close/>
              </a:path>
            </a:pathLst>
          </a:custGeom>
          <a:solidFill>
            <a:srgbClr val="00B7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 Placeholder 4">
            <a:extLst>
              <a:ext uri="{FF2B5EF4-FFF2-40B4-BE49-F238E27FC236}">
                <a16:creationId xmlns:a16="http://schemas.microsoft.com/office/drawing/2014/main" id="{60A3F667-D4CA-B2CE-35BC-4CBA959925E3}"/>
              </a:ext>
            </a:extLst>
          </p:cNvPr>
          <p:cNvSpPr>
            <a:spLocks noGrp="1"/>
          </p:cNvSpPr>
          <p:nvPr>
            <p:ph type="body" sz="quarter" idx="11" hasCustomPrompt="1"/>
            <p:custDataLst>
              <p:tags r:id="rId3"/>
            </p:custDataLst>
          </p:nvPr>
        </p:nvSpPr>
        <p:spPr>
          <a:xfrm>
            <a:off x="4916323" y="567398"/>
            <a:ext cx="4114943" cy="1158745"/>
          </a:xfrm>
          <a:prstGeom prst="rect">
            <a:avLst/>
          </a:prstGeom>
        </p:spPr>
        <p:txBody>
          <a:bodyPr anchor="t"/>
          <a:lstStyle>
            <a:lvl1pPr marL="0" indent="0">
              <a:spcBef>
                <a:spcPct val="0"/>
              </a:spcBef>
              <a:buFontTx/>
              <a:buNone/>
              <a:defRPr sz="3200">
                <a:solidFill>
                  <a:schemeClr val="bg1"/>
                </a:solidFill>
                <a:latin typeface="Rubik Medium" panose="02000604000000020004" pitchFamily="2" charset="-79"/>
                <a:cs typeface="Rubik Medium" panose="02000604000000020004" pitchFamily="2" charset="-79"/>
              </a:defRPr>
            </a:lvl1pPr>
          </a:lstStyle>
          <a:p>
            <a:pPr fontAlgn="b"/>
            <a:r>
              <a:rPr lang="en-GB" baseline="0">
                <a:solidFill>
                  <a:schemeClr val="bg1"/>
                </a:solidFill>
              </a:rPr>
              <a:t>Click to edit two line Master headline</a:t>
            </a:r>
          </a:p>
        </p:txBody>
      </p:sp>
      <p:sp>
        <p:nvSpPr>
          <p:cNvPr id="13" name="Text Placeholder 4">
            <a:extLst>
              <a:ext uri="{FF2B5EF4-FFF2-40B4-BE49-F238E27FC236}">
                <a16:creationId xmlns:a16="http://schemas.microsoft.com/office/drawing/2014/main" id="{3DE98918-048B-6CB6-0181-CA3A2F2E282C}"/>
              </a:ext>
            </a:extLst>
          </p:cNvPr>
          <p:cNvSpPr>
            <a:spLocks noGrp="1"/>
          </p:cNvSpPr>
          <p:nvPr>
            <p:ph type="body" sz="quarter" idx="13" hasCustomPrompt="1"/>
            <p:custDataLst>
              <p:tags r:id="rId4"/>
            </p:custDataLst>
          </p:nvPr>
        </p:nvSpPr>
        <p:spPr>
          <a:xfrm>
            <a:off x="4916324" y="1731957"/>
            <a:ext cx="3954300" cy="1158745"/>
          </a:xfrm>
          <a:prstGeom prst="rect">
            <a:avLst/>
          </a:prstGeom>
        </p:spPr>
        <p:txBody>
          <a:bodyPr anchor="t"/>
          <a:lstStyle>
            <a:lvl1pPr marL="0" indent="0">
              <a:spcBef>
                <a:spcPct val="0"/>
              </a:spcBef>
              <a:buFontTx/>
              <a:buNone/>
              <a:defRPr sz="1800">
                <a:solidFill>
                  <a:schemeClr val="bg1"/>
                </a:solidFill>
                <a:latin typeface="Rubik Medium" panose="02000604000000020004" pitchFamily="2" charset="-79"/>
                <a:cs typeface="Rubik Medium" panose="02000604000000020004" pitchFamily="2" charset="-79"/>
              </a:defRPr>
            </a:lvl1pPr>
          </a:lstStyle>
          <a:p>
            <a:pPr fontAlgn="b"/>
            <a:r>
              <a:rPr lang="en-GB" baseline="0">
                <a:solidFill>
                  <a:schemeClr val="bg1"/>
                </a:solidFill>
              </a:rPr>
              <a:t>Click to edit two line subhead to add further information</a:t>
            </a:r>
          </a:p>
        </p:txBody>
      </p:sp>
      <p:sp>
        <p:nvSpPr>
          <p:cNvPr id="3" name="Picture Placeholder 9">
            <a:extLst>
              <a:ext uri="{FF2B5EF4-FFF2-40B4-BE49-F238E27FC236}">
                <a16:creationId xmlns:a16="http://schemas.microsoft.com/office/drawing/2014/main" id="{C0AC9018-4835-A2B6-8E88-30138233CFAD}"/>
              </a:ext>
            </a:extLst>
          </p:cNvPr>
          <p:cNvSpPr>
            <a:spLocks noGrp="1"/>
          </p:cNvSpPr>
          <p:nvPr>
            <p:ph type="pic" sz="quarter" idx="10"/>
            <p:custDataLst>
              <p:tags r:id="rId5"/>
            </p:custDataLst>
          </p:nvPr>
        </p:nvSpPr>
        <p:spPr>
          <a:xfrm>
            <a:off x="1" y="-13848"/>
            <a:ext cx="4504076" cy="6882961"/>
          </a:xfrm>
          <a:custGeom>
            <a:avLst/>
            <a:gdLst>
              <a:gd name="connsiteX0" fmla="*/ 0 w 4504076"/>
              <a:gd name="connsiteY0" fmla="*/ 0 h 6882961"/>
              <a:gd name="connsiteX1" fmla="*/ 4302690 w 4504076"/>
              <a:gd name="connsiteY1" fmla="*/ 12526 h 6882961"/>
              <a:gd name="connsiteX2" fmla="*/ 4152378 w 4504076"/>
              <a:gd name="connsiteY2" fmla="*/ 6882961 h 6882961"/>
              <a:gd name="connsiteX3" fmla="*/ 0 w 4504076"/>
              <a:gd name="connsiteY3" fmla="*/ 6882961 h 6882961"/>
              <a:gd name="connsiteX4" fmla="*/ 0 w 4504076"/>
              <a:gd name="connsiteY4" fmla="*/ 0 h 68829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504076" h="6882961">
                <a:moveTo>
                  <a:pt x="0" y="0"/>
                </a:moveTo>
                <a:lnTo>
                  <a:pt x="4302690" y="12526"/>
                </a:lnTo>
                <a:cubicBezTo>
                  <a:pt x="4459266" y="1709773"/>
                  <a:pt x="4728575" y="4766092"/>
                  <a:pt x="4152378" y="6882961"/>
                </a:cubicBezTo>
                <a:lnTo>
                  <a:pt x="0" y="6882961"/>
                </a:lnTo>
                <a:lnTo>
                  <a:pt x="0" y="0"/>
                </a:lnTo>
                <a:close/>
              </a:path>
            </a:pathLst>
          </a:custGeom>
        </p:spPr>
        <p:txBody>
          <a:bodyPr/>
          <a:lstStyle/>
          <a:p>
            <a:r>
              <a:rPr lang="en-US"/>
              <a:t>Click icon to add picture</a:t>
            </a:r>
            <a:endParaRPr lang="en-GB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9C5601B-1959-95C5-EF0F-1B3E04057D1B}"/>
              </a:ext>
            </a:extLst>
          </p:cNvPr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6038" y="5988289"/>
            <a:ext cx="2013615" cy="6024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4679721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>
            <a:extLst>
              <a:ext uri="{FF2B5EF4-FFF2-40B4-BE49-F238E27FC236}">
                <a16:creationId xmlns:a16="http://schemas.microsoft.com/office/drawing/2014/main" id="{CEE476F2-61EB-CEB1-73B4-2DA78C1C4B93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>
            <a:off x="4609576" y="-7586"/>
            <a:ext cx="4540685" cy="3973632"/>
          </a:xfrm>
          <a:custGeom>
            <a:avLst/>
            <a:gdLst>
              <a:gd name="connsiteX0" fmla="*/ 0 w 4515805"/>
              <a:gd name="connsiteY0" fmla="*/ 0 h 3967126"/>
              <a:gd name="connsiteX1" fmla="*/ 4515702 w 4515805"/>
              <a:gd name="connsiteY1" fmla="*/ 6274 h 3967126"/>
              <a:gd name="connsiteX2" fmla="*/ 4515805 w 4515805"/>
              <a:gd name="connsiteY2" fmla="*/ 3846560 h 3967126"/>
              <a:gd name="connsiteX3" fmla="*/ 0 w 4515805"/>
              <a:gd name="connsiteY3" fmla="*/ 3965568 h 3967126"/>
              <a:gd name="connsiteX4" fmla="*/ 0 w 4515805"/>
              <a:gd name="connsiteY4" fmla="*/ 0 h 39671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515805" h="3967126">
                <a:moveTo>
                  <a:pt x="0" y="0"/>
                </a:moveTo>
                <a:lnTo>
                  <a:pt x="4515702" y="6274"/>
                </a:lnTo>
                <a:cubicBezTo>
                  <a:pt x="4515736" y="1286369"/>
                  <a:pt x="4515771" y="2566465"/>
                  <a:pt x="4515805" y="3846560"/>
                </a:cubicBezTo>
                <a:cubicBezTo>
                  <a:pt x="3000156" y="3888314"/>
                  <a:pt x="1991638" y="3980181"/>
                  <a:pt x="0" y="3965568"/>
                </a:cubicBezTo>
                <a:lnTo>
                  <a:pt x="0" y="0"/>
                </a:lnTo>
                <a:close/>
              </a:path>
            </a:pathLst>
          </a:custGeom>
          <a:solidFill>
            <a:srgbClr val="F39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tangle 8">
            <a:extLst>
              <a:ext uri="{FF2B5EF4-FFF2-40B4-BE49-F238E27FC236}">
                <a16:creationId xmlns:a16="http://schemas.microsoft.com/office/drawing/2014/main" id="{FAA344DE-C57A-A876-59CF-4B077B0203CC}"/>
              </a:ext>
            </a:extLst>
          </p:cNvPr>
          <p:cNvSpPr/>
          <p:nvPr>
            <p:custDataLst>
              <p:tags r:id="rId2"/>
            </p:custDataLst>
          </p:nvPr>
        </p:nvSpPr>
        <p:spPr>
          <a:xfrm rot="16200000">
            <a:off x="1050789" y="3053926"/>
            <a:ext cx="6882961" cy="747897"/>
          </a:xfrm>
          <a:custGeom>
            <a:avLst/>
            <a:gdLst>
              <a:gd name="connsiteX0" fmla="*/ 0 w 9222964"/>
              <a:gd name="connsiteY0" fmla="*/ 0 h 405160"/>
              <a:gd name="connsiteX1" fmla="*/ 9219232 w 9222964"/>
              <a:gd name="connsiteY1" fmla="*/ 87015 h 405160"/>
              <a:gd name="connsiteX2" fmla="*/ 9222799 w 9222964"/>
              <a:gd name="connsiteY2" fmla="*/ 286294 h 405160"/>
              <a:gd name="connsiteX3" fmla="*/ 6000 w 9222964"/>
              <a:gd name="connsiteY3" fmla="*/ 260133 h 405160"/>
              <a:gd name="connsiteX4" fmla="*/ 0 w 9222964"/>
              <a:gd name="connsiteY4" fmla="*/ 0 h 4051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222964" h="405160">
                <a:moveTo>
                  <a:pt x="0" y="0"/>
                </a:moveTo>
                <a:cubicBezTo>
                  <a:pt x="1417368" y="213129"/>
                  <a:pt x="5173163" y="271024"/>
                  <a:pt x="9219232" y="87015"/>
                </a:cubicBezTo>
                <a:cubicBezTo>
                  <a:pt x="9218005" y="152464"/>
                  <a:pt x="9224026" y="220845"/>
                  <a:pt x="9222799" y="286294"/>
                </a:cubicBezTo>
                <a:cubicBezTo>
                  <a:pt x="5084337" y="434007"/>
                  <a:pt x="3468633" y="464268"/>
                  <a:pt x="6000" y="260133"/>
                </a:cubicBezTo>
                <a:lnTo>
                  <a:pt x="0" y="0"/>
                </a:lnTo>
                <a:close/>
              </a:path>
            </a:pathLst>
          </a:custGeom>
          <a:solidFill>
            <a:srgbClr val="00B7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 Placeholder 4">
            <a:extLst>
              <a:ext uri="{FF2B5EF4-FFF2-40B4-BE49-F238E27FC236}">
                <a16:creationId xmlns:a16="http://schemas.microsoft.com/office/drawing/2014/main" id="{60A3F667-D4CA-B2CE-35BC-4CBA959925E3}"/>
              </a:ext>
            </a:extLst>
          </p:cNvPr>
          <p:cNvSpPr>
            <a:spLocks noGrp="1"/>
          </p:cNvSpPr>
          <p:nvPr>
            <p:ph type="body" sz="quarter" idx="11" hasCustomPrompt="1"/>
            <p:custDataLst>
              <p:tags r:id="rId3"/>
            </p:custDataLst>
          </p:nvPr>
        </p:nvSpPr>
        <p:spPr>
          <a:xfrm>
            <a:off x="4916323" y="567398"/>
            <a:ext cx="4114943" cy="1158745"/>
          </a:xfrm>
          <a:prstGeom prst="rect">
            <a:avLst/>
          </a:prstGeom>
        </p:spPr>
        <p:txBody>
          <a:bodyPr anchor="t"/>
          <a:lstStyle>
            <a:lvl1pPr marL="0" indent="0">
              <a:spcBef>
                <a:spcPct val="0"/>
              </a:spcBef>
              <a:buFontTx/>
              <a:buNone/>
              <a:defRPr sz="3200">
                <a:solidFill>
                  <a:schemeClr val="bg1"/>
                </a:solidFill>
                <a:latin typeface="Rubik Medium" panose="02000604000000020004" pitchFamily="2" charset="-79"/>
                <a:cs typeface="Rubik Medium" panose="02000604000000020004" pitchFamily="2" charset="-79"/>
              </a:defRPr>
            </a:lvl1pPr>
          </a:lstStyle>
          <a:p>
            <a:pPr fontAlgn="b"/>
            <a:r>
              <a:rPr lang="en-GB" baseline="0">
                <a:solidFill>
                  <a:schemeClr val="bg1"/>
                </a:solidFill>
              </a:rPr>
              <a:t>Click to edit two line Master headline</a:t>
            </a:r>
          </a:p>
        </p:txBody>
      </p:sp>
      <p:sp>
        <p:nvSpPr>
          <p:cNvPr id="13" name="Text Placeholder 4">
            <a:extLst>
              <a:ext uri="{FF2B5EF4-FFF2-40B4-BE49-F238E27FC236}">
                <a16:creationId xmlns:a16="http://schemas.microsoft.com/office/drawing/2014/main" id="{3DE98918-048B-6CB6-0181-CA3A2F2E282C}"/>
              </a:ext>
            </a:extLst>
          </p:cNvPr>
          <p:cNvSpPr>
            <a:spLocks noGrp="1"/>
          </p:cNvSpPr>
          <p:nvPr>
            <p:ph type="body" sz="quarter" idx="13" hasCustomPrompt="1"/>
            <p:custDataLst>
              <p:tags r:id="rId4"/>
            </p:custDataLst>
          </p:nvPr>
        </p:nvSpPr>
        <p:spPr>
          <a:xfrm>
            <a:off x="4916324" y="1731957"/>
            <a:ext cx="3954300" cy="1158745"/>
          </a:xfrm>
          <a:prstGeom prst="rect">
            <a:avLst/>
          </a:prstGeom>
        </p:spPr>
        <p:txBody>
          <a:bodyPr anchor="t"/>
          <a:lstStyle>
            <a:lvl1pPr marL="0" indent="0">
              <a:spcBef>
                <a:spcPct val="0"/>
              </a:spcBef>
              <a:buFontTx/>
              <a:buNone/>
              <a:defRPr sz="1800">
                <a:solidFill>
                  <a:schemeClr val="bg1"/>
                </a:solidFill>
                <a:latin typeface="Rubik Medium" panose="02000604000000020004" pitchFamily="2" charset="-79"/>
                <a:cs typeface="Rubik Medium" panose="02000604000000020004" pitchFamily="2" charset="-79"/>
              </a:defRPr>
            </a:lvl1pPr>
          </a:lstStyle>
          <a:p>
            <a:pPr fontAlgn="b"/>
            <a:r>
              <a:rPr lang="en-GB" baseline="0">
                <a:solidFill>
                  <a:schemeClr val="bg1"/>
                </a:solidFill>
              </a:rPr>
              <a:t>Click to edit two line subhead to add further information</a:t>
            </a:r>
          </a:p>
        </p:txBody>
      </p:sp>
      <p:sp>
        <p:nvSpPr>
          <p:cNvPr id="3" name="Picture Placeholder 9">
            <a:extLst>
              <a:ext uri="{FF2B5EF4-FFF2-40B4-BE49-F238E27FC236}">
                <a16:creationId xmlns:a16="http://schemas.microsoft.com/office/drawing/2014/main" id="{3469C92E-98D4-390F-5905-5693C9602C2B}"/>
              </a:ext>
            </a:extLst>
          </p:cNvPr>
          <p:cNvSpPr>
            <a:spLocks noGrp="1"/>
          </p:cNvSpPr>
          <p:nvPr>
            <p:ph type="pic" sz="quarter" idx="10"/>
            <p:custDataLst>
              <p:tags r:id="rId5"/>
            </p:custDataLst>
          </p:nvPr>
        </p:nvSpPr>
        <p:spPr>
          <a:xfrm>
            <a:off x="1" y="-13848"/>
            <a:ext cx="4504076" cy="6882961"/>
          </a:xfrm>
          <a:custGeom>
            <a:avLst/>
            <a:gdLst>
              <a:gd name="connsiteX0" fmla="*/ 0 w 4504076"/>
              <a:gd name="connsiteY0" fmla="*/ 0 h 6882961"/>
              <a:gd name="connsiteX1" fmla="*/ 4302690 w 4504076"/>
              <a:gd name="connsiteY1" fmla="*/ 12526 h 6882961"/>
              <a:gd name="connsiteX2" fmla="*/ 4152378 w 4504076"/>
              <a:gd name="connsiteY2" fmla="*/ 6882961 h 6882961"/>
              <a:gd name="connsiteX3" fmla="*/ 0 w 4504076"/>
              <a:gd name="connsiteY3" fmla="*/ 6882961 h 6882961"/>
              <a:gd name="connsiteX4" fmla="*/ 0 w 4504076"/>
              <a:gd name="connsiteY4" fmla="*/ 0 h 68829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504076" h="6882961">
                <a:moveTo>
                  <a:pt x="0" y="0"/>
                </a:moveTo>
                <a:lnTo>
                  <a:pt x="4302690" y="12526"/>
                </a:lnTo>
                <a:cubicBezTo>
                  <a:pt x="4459266" y="1709773"/>
                  <a:pt x="4728575" y="4766092"/>
                  <a:pt x="4152378" y="6882961"/>
                </a:cubicBezTo>
                <a:lnTo>
                  <a:pt x="0" y="6882961"/>
                </a:lnTo>
                <a:lnTo>
                  <a:pt x="0" y="0"/>
                </a:lnTo>
                <a:close/>
              </a:path>
            </a:pathLst>
          </a:custGeom>
        </p:spPr>
        <p:txBody>
          <a:bodyPr/>
          <a:lstStyle/>
          <a:p>
            <a:r>
              <a:rPr lang="en-US"/>
              <a:t>Click icon to add picture</a:t>
            </a:r>
            <a:endParaRPr lang="en-GB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069ECAB-91B3-AAAD-9255-F61096B5DCEC}"/>
              </a:ext>
            </a:extLst>
          </p:cNvPr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6038" y="5988289"/>
            <a:ext cx="2013615" cy="6024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2321010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>
            <a:extLst>
              <a:ext uri="{FF2B5EF4-FFF2-40B4-BE49-F238E27FC236}">
                <a16:creationId xmlns:a16="http://schemas.microsoft.com/office/drawing/2014/main" id="{CEE476F2-61EB-CEB1-73B4-2DA78C1C4B93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>
            <a:off x="4609576" y="-13849"/>
            <a:ext cx="4540685" cy="3973632"/>
          </a:xfrm>
          <a:custGeom>
            <a:avLst/>
            <a:gdLst>
              <a:gd name="connsiteX0" fmla="*/ 0 w 4515805"/>
              <a:gd name="connsiteY0" fmla="*/ 0 h 3967126"/>
              <a:gd name="connsiteX1" fmla="*/ 4515702 w 4515805"/>
              <a:gd name="connsiteY1" fmla="*/ 6274 h 3967126"/>
              <a:gd name="connsiteX2" fmla="*/ 4515805 w 4515805"/>
              <a:gd name="connsiteY2" fmla="*/ 3846560 h 3967126"/>
              <a:gd name="connsiteX3" fmla="*/ 0 w 4515805"/>
              <a:gd name="connsiteY3" fmla="*/ 3965568 h 3967126"/>
              <a:gd name="connsiteX4" fmla="*/ 0 w 4515805"/>
              <a:gd name="connsiteY4" fmla="*/ 0 h 39671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515805" h="3967126">
                <a:moveTo>
                  <a:pt x="0" y="0"/>
                </a:moveTo>
                <a:lnTo>
                  <a:pt x="4515702" y="6274"/>
                </a:lnTo>
                <a:cubicBezTo>
                  <a:pt x="4515736" y="1286369"/>
                  <a:pt x="4515771" y="2566465"/>
                  <a:pt x="4515805" y="3846560"/>
                </a:cubicBezTo>
                <a:cubicBezTo>
                  <a:pt x="3000156" y="3888314"/>
                  <a:pt x="1991638" y="3980181"/>
                  <a:pt x="0" y="3965568"/>
                </a:cubicBezTo>
                <a:lnTo>
                  <a:pt x="0" y="0"/>
                </a:lnTo>
                <a:close/>
              </a:path>
            </a:pathLst>
          </a:custGeom>
          <a:solidFill>
            <a:srgbClr val="951B8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tangle 8">
            <a:extLst>
              <a:ext uri="{FF2B5EF4-FFF2-40B4-BE49-F238E27FC236}">
                <a16:creationId xmlns:a16="http://schemas.microsoft.com/office/drawing/2014/main" id="{FAA344DE-C57A-A876-59CF-4B077B0203CC}"/>
              </a:ext>
            </a:extLst>
          </p:cNvPr>
          <p:cNvSpPr/>
          <p:nvPr>
            <p:custDataLst>
              <p:tags r:id="rId2"/>
            </p:custDataLst>
          </p:nvPr>
        </p:nvSpPr>
        <p:spPr>
          <a:xfrm rot="16200000">
            <a:off x="1050789" y="3053926"/>
            <a:ext cx="6882961" cy="747897"/>
          </a:xfrm>
          <a:custGeom>
            <a:avLst/>
            <a:gdLst>
              <a:gd name="connsiteX0" fmla="*/ 0 w 9222964"/>
              <a:gd name="connsiteY0" fmla="*/ 0 h 405160"/>
              <a:gd name="connsiteX1" fmla="*/ 9219232 w 9222964"/>
              <a:gd name="connsiteY1" fmla="*/ 87015 h 405160"/>
              <a:gd name="connsiteX2" fmla="*/ 9222799 w 9222964"/>
              <a:gd name="connsiteY2" fmla="*/ 286294 h 405160"/>
              <a:gd name="connsiteX3" fmla="*/ 6000 w 9222964"/>
              <a:gd name="connsiteY3" fmla="*/ 260133 h 405160"/>
              <a:gd name="connsiteX4" fmla="*/ 0 w 9222964"/>
              <a:gd name="connsiteY4" fmla="*/ 0 h 4051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222964" h="405160">
                <a:moveTo>
                  <a:pt x="0" y="0"/>
                </a:moveTo>
                <a:cubicBezTo>
                  <a:pt x="1417368" y="213129"/>
                  <a:pt x="5173163" y="271024"/>
                  <a:pt x="9219232" y="87015"/>
                </a:cubicBezTo>
                <a:cubicBezTo>
                  <a:pt x="9218005" y="152464"/>
                  <a:pt x="9224026" y="220845"/>
                  <a:pt x="9222799" y="286294"/>
                </a:cubicBezTo>
                <a:cubicBezTo>
                  <a:pt x="5084337" y="434007"/>
                  <a:pt x="3468633" y="464268"/>
                  <a:pt x="6000" y="260133"/>
                </a:cubicBezTo>
                <a:lnTo>
                  <a:pt x="0" y="0"/>
                </a:lnTo>
                <a:close/>
              </a:path>
            </a:pathLst>
          </a:custGeom>
          <a:solidFill>
            <a:srgbClr val="00B7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 Placeholder 4">
            <a:extLst>
              <a:ext uri="{FF2B5EF4-FFF2-40B4-BE49-F238E27FC236}">
                <a16:creationId xmlns:a16="http://schemas.microsoft.com/office/drawing/2014/main" id="{60A3F667-D4CA-B2CE-35BC-4CBA959925E3}"/>
              </a:ext>
            </a:extLst>
          </p:cNvPr>
          <p:cNvSpPr>
            <a:spLocks noGrp="1"/>
          </p:cNvSpPr>
          <p:nvPr>
            <p:ph type="body" sz="quarter" idx="11" hasCustomPrompt="1"/>
            <p:custDataLst>
              <p:tags r:id="rId3"/>
            </p:custDataLst>
          </p:nvPr>
        </p:nvSpPr>
        <p:spPr>
          <a:xfrm>
            <a:off x="4916323" y="567398"/>
            <a:ext cx="4114943" cy="1158745"/>
          </a:xfrm>
          <a:prstGeom prst="rect">
            <a:avLst/>
          </a:prstGeom>
        </p:spPr>
        <p:txBody>
          <a:bodyPr anchor="t"/>
          <a:lstStyle>
            <a:lvl1pPr marL="0" indent="0">
              <a:spcBef>
                <a:spcPct val="0"/>
              </a:spcBef>
              <a:buFontTx/>
              <a:buNone/>
              <a:defRPr sz="3200">
                <a:solidFill>
                  <a:schemeClr val="bg1"/>
                </a:solidFill>
                <a:latin typeface="Rubik Medium" panose="02000604000000020004" pitchFamily="2" charset="-79"/>
                <a:cs typeface="Rubik Medium" panose="02000604000000020004" pitchFamily="2" charset="-79"/>
              </a:defRPr>
            </a:lvl1pPr>
          </a:lstStyle>
          <a:p>
            <a:pPr fontAlgn="b"/>
            <a:r>
              <a:rPr lang="en-GB" baseline="0">
                <a:solidFill>
                  <a:schemeClr val="bg1"/>
                </a:solidFill>
              </a:rPr>
              <a:t>Click to edit two line Master headline</a:t>
            </a:r>
          </a:p>
        </p:txBody>
      </p:sp>
      <p:sp>
        <p:nvSpPr>
          <p:cNvPr id="13" name="Text Placeholder 4">
            <a:extLst>
              <a:ext uri="{FF2B5EF4-FFF2-40B4-BE49-F238E27FC236}">
                <a16:creationId xmlns:a16="http://schemas.microsoft.com/office/drawing/2014/main" id="{3DE98918-048B-6CB6-0181-CA3A2F2E282C}"/>
              </a:ext>
            </a:extLst>
          </p:cNvPr>
          <p:cNvSpPr>
            <a:spLocks noGrp="1"/>
          </p:cNvSpPr>
          <p:nvPr>
            <p:ph type="body" sz="quarter" idx="13" hasCustomPrompt="1"/>
            <p:custDataLst>
              <p:tags r:id="rId4"/>
            </p:custDataLst>
          </p:nvPr>
        </p:nvSpPr>
        <p:spPr>
          <a:xfrm>
            <a:off x="4916324" y="1731957"/>
            <a:ext cx="3954300" cy="1158745"/>
          </a:xfrm>
          <a:prstGeom prst="rect">
            <a:avLst/>
          </a:prstGeom>
        </p:spPr>
        <p:txBody>
          <a:bodyPr anchor="t"/>
          <a:lstStyle>
            <a:lvl1pPr marL="0" indent="0">
              <a:spcBef>
                <a:spcPct val="0"/>
              </a:spcBef>
              <a:buFontTx/>
              <a:buNone/>
              <a:defRPr sz="1800">
                <a:solidFill>
                  <a:schemeClr val="bg1"/>
                </a:solidFill>
                <a:latin typeface="Rubik Medium" panose="02000604000000020004" pitchFamily="2" charset="-79"/>
                <a:cs typeface="Rubik Medium" panose="02000604000000020004" pitchFamily="2" charset="-79"/>
              </a:defRPr>
            </a:lvl1pPr>
          </a:lstStyle>
          <a:p>
            <a:pPr fontAlgn="b"/>
            <a:r>
              <a:rPr lang="en-GB" baseline="0">
                <a:solidFill>
                  <a:schemeClr val="bg1"/>
                </a:solidFill>
              </a:rPr>
              <a:t>Click to edit two line subhead to add further information</a:t>
            </a:r>
          </a:p>
        </p:txBody>
      </p:sp>
      <p:sp>
        <p:nvSpPr>
          <p:cNvPr id="3" name="Picture Placeholder 9">
            <a:extLst>
              <a:ext uri="{FF2B5EF4-FFF2-40B4-BE49-F238E27FC236}">
                <a16:creationId xmlns:a16="http://schemas.microsoft.com/office/drawing/2014/main" id="{5D66812D-C67D-56DA-D696-8EE31207050F}"/>
              </a:ext>
            </a:extLst>
          </p:cNvPr>
          <p:cNvSpPr>
            <a:spLocks noGrp="1"/>
          </p:cNvSpPr>
          <p:nvPr>
            <p:ph type="pic" sz="quarter" idx="10"/>
            <p:custDataLst>
              <p:tags r:id="rId5"/>
            </p:custDataLst>
          </p:nvPr>
        </p:nvSpPr>
        <p:spPr>
          <a:xfrm>
            <a:off x="1" y="-13848"/>
            <a:ext cx="4504076" cy="6882961"/>
          </a:xfrm>
          <a:custGeom>
            <a:avLst/>
            <a:gdLst>
              <a:gd name="connsiteX0" fmla="*/ 0 w 4504076"/>
              <a:gd name="connsiteY0" fmla="*/ 0 h 6882961"/>
              <a:gd name="connsiteX1" fmla="*/ 4302690 w 4504076"/>
              <a:gd name="connsiteY1" fmla="*/ 12526 h 6882961"/>
              <a:gd name="connsiteX2" fmla="*/ 4152378 w 4504076"/>
              <a:gd name="connsiteY2" fmla="*/ 6882961 h 6882961"/>
              <a:gd name="connsiteX3" fmla="*/ 0 w 4504076"/>
              <a:gd name="connsiteY3" fmla="*/ 6882961 h 6882961"/>
              <a:gd name="connsiteX4" fmla="*/ 0 w 4504076"/>
              <a:gd name="connsiteY4" fmla="*/ 0 h 68829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504076" h="6882961">
                <a:moveTo>
                  <a:pt x="0" y="0"/>
                </a:moveTo>
                <a:lnTo>
                  <a:pt x="4302690" y="12526"/>
                </a:lnTo>
                <a:cubicBezTo>
                  <a:pt x="4459266" y="1709773"/>
                  <a:pt x="4728575" y="4766092"/>
                  <a:pt x="4152378" y="6882961"/>
                </a:cubicBezTo>
                <a:lnTo>
                  <a:pt x="0" y="6882961"/>
                </a:lnTo>
                <a:lnTo>
                  <a:pt x="0" y="0"/>
                </a:lnTo>
                <a:close/>
              </a:path>
            </a:pathLst>
          </a:custGeom>
        </p:spPr>
        <p:txBody>
          <a:bodyPr/>
          <a:lstStyle/>
          <a:p>
            <a:r>
              <a:rPr lang="en-US"/>
              <a:t>Click icon to add picture</a:t>
            </a:r>
            <a:endParaRPr lang="en-GB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AB22AAE-3B88-8B65-DA76-034C3FD60EBA}"/>
              </a:ext>
            </a:extLst>
          </p:cNvPr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6038" y="5988289"/>
            <a:ext cx="2013615" cy="6024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9783829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9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.xml"/><Relationship Id="rId3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6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3.xml"/><Relationship Id="rId9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472434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</p:sldLayoutIdLst>
  <p:transition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400" b="1" i="0" kern="1200">
          <a:solidFill>
            <a:schemeClr val="accent4"/>
          </a:solidFill>
          <a:latin typeface="+mn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ct val="20000"/>
        </a:spcBef>
        <a:buFont typeface="Arial" pitchFamily="34" charset="0"/>
        <a:buNone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0" indent="0" algn="l" defTabSz="914400" rtl="0" eaLnBrk="1" latinLnBrk="0" hangingPunct="1">
        <a:lnSpc>
          <a:spcPct val="90000"/>
        </a:lnSpc>
        <a:spcBef>
          <a:spcPct val="20000"/>
        </a:spcBef>
        <a:buFont typeface="Arial" pitchFamily="34" charset="0"/>
        <a:buNone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0" indent="0" algn="l" defTabSz="914400" rtl="0" eaLnBrk="1" latinLnBrk="0" hangingPunct="1">
        <a:lnSpc>
          <a:spcPct val="90000"/>
        </a:lnSpc>
        <a:spcBef>
          <a:spcPct val="20000"/>
        </a:spcBef>
        <a:buFont typeface="Arial" pitchFamily="34" charset="0"/>
        <a:buNone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0" indent="0" algn="l" defTabSz="914400" rtl="0" eaLnBrk="1" latinLnBrk="0" hangingPunct="1">
        <a:lnSpc>
          <a:spcPct val="90000"/>
        </a:lnSpc>
        <a:spcBef>
          <a:spcPct val="20000"/>
        </a:spcBef>
        <a:buFont typeface="Arial" pitchFamily="34" charset="0"/>
        <a:buNone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0" indent="0" algn="l" defTabSz="914400" rtl="0" eaLnBrk="1" latinLnBrk="0" hangingPunct="1">
        <a:lnSpc>
          <a:spcPct val="90000"/>
        </a:lnSpc>
        <a:spcBef>
          <a:spcPct val="20000"/>
        </a:spcBef>
        <a:buFont typeface="Arial" pitchFamily="34" charset="0"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703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752142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</p:sldLayoutIdLst>
  <p:transition/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703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103636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85" r:id="rId2"/>
    <p:sldLayoutId id="2147483686" r:id="rId3"/>
    <p:sldLayoutId id="2147483687" r:id="rId4"/>
    <p:sldLayoutId id="2147483688" r:id="rId5"/>
    <p:sldLayoutId id="2147483689" r:id="rId6"/>
    <p:sldLayoutId id="2147483690" r:id="rId7"/>
    <p:sldLayoutId id="2147483691" r:id="rId8"/>
  </p:sldLayoutIdLst>
  <p:transition/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323">
          <p15:clr>
            <a:srgbClr val="F26B43"/>
          </p15:clr>
        </p15:guide>
        <p15:guide id="2" pos="317">
          <p15:clr>
            <a:srgbClr val="F26B43"/>
          </p15:clr>
        </p15:guide>
        <p15:guide id="3" pos="5443">
          <p15:clr>
            <a:srgbClr val="F26B43"/>
          </p15:clr>
        </p15:guide>
        <p15:guide id="4" orient="horz" pos="3906">
          <p15:clr>
            <a:srgbClr val="F26B43"/>
          </p15:clr>
        </p15:guide>
        <p15:guide id="5" orient="horz" pos="935">
          <p15:clr>
            <a:srgbClr val="F26B43"/>
          </p15:clr>
        </p15:guide>
        <p15:guide id="6" pos="2767">
          <p15:clr>
            <a:srgbClr val="F26B43"/>
          </p15:clr>
        </p15:guide>
        <p15:guide id="7" pos="2993">
          <p15:clr>
            <a:srgbClr val="F26B43"/>
          </p15:clr>
        </p15:guide>
        <p15:guide id="8" orient="horz" pos="123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tags" Target="../tags/tag104.xml"/><Relationship Id="rId1" Type="http://schemas.openxmlformats.org/officeDocument/2006/relationships/tags" Target="../tags/tag103.xm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tags" Target="../tags/tag132.xml"/><Relationship Id="rId7" Type="http://schemas.openxmlformats.org/officeDocument/2006/relationships/image" Target="../media/image13.png"/><Relationship Id="rId2" Type="http://schemas.openxmlformats.org/officeDocument/2006/relationships/tags" Target="../tags/tag131.xml"/><Relationship Id="rId1" Type="http://schemas.openxmlformats.org/officeDocument/2006/relationships/tags" Target="../tags/tag130.xml"/><Relationship Id="rId6" Type="http://schemas.openxmlformats.org/officeDocument/2006/relationships/slideLayout" Target="../slideLayouts/slideLayout14.xml"/><Relationship Id="rId5" Type="http://schemas.openxmlformats.org/officeDocument/2006/relationships/tags" Target="../tags/tag134.xml"/><Relationship Id="rId4" Type="http://schemas.openxmlformats.org/officeDocument/2006/relationships/tags" Target="../tags/tag13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tags" Target="../tags/tag137.xml"/><Relationship Id="rId7" Type="http://schemas.openxmlformats.org/officeDocument/2006/relationships/image" Target="../media/image14.png"/><Relationship Id="rId2" Type="http://schemas.openxmlformats.org/officeDocument/2006/relationships/tags" Target="../tags/tag136.xml"/><Relationship Id="rId1" Type="http://schemas.openxmlformats.org/officeDocument/2006/relationships/tags" Target="../tags/tag135.xml"/><Relationship Id="rId6" Type="http://schemas.openxmlformats.org/officeDocument/2006/relationships/slideLayout" Target="../slideLayouts/slideLayout14.xml"/><Relationship Id="rId5" Type="http://schemas.openxmlformats.org/officeDocument/2006/relationships/tags" Target="../tags/tag139.xml"/><Relationship Id="rId4" Type="http://schemas.openxmlformats.org/officeDocument/2006/relationships/tags" Target="../tags/tag13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tags" Target="../tags/tag141.xml"/><Relationship Id="rId1" Type="http://schemas.openxmlformats.org/officeDocument/2006/relationships/tags" Target="../tags/tag140.xml"/><Relationship Id="rId4" Type="http://schemas.openxmlformats.org/officeDocument/2006/relationships/image" Target="../media/image15.jpe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tags" Target="../tags/tag149.xml"/><Relationship Id="rId13" Type="http://schemas.openxmlformats.org/officeDocument/2006/relationships/image" Target="../media/image17.svg"/><Relationship Id="rId3" Type="http://schemas.openxmlformats.org/officeDocument/2006/relationships/tags" Target="../tags/tag144.xml"/><Relationship Id="rId7" Type="http://schemas.openxmlformats.org/officeDocument/2006/relationships/tags" Target="../tags/tag148.xml"/><Relationship Id="rId12" Type="http://schemas.openxmlformats.org/officeDocument/2006/relationships/image" Target="../media/image16.png"/><Relationship Id="rId2" Type="http://schemas.openxmlformats.org/officeDocument/2006/relationships/tags" Target="../tags/tag143.xml"/><Relationship Id="rId1" Type="http://schemas.openxmlformats.org/officeDocument/2006/relationships/tags" Target="../tags/tag142.xml"/><Relationship Id="rId6" Type="http://schemas.openxmlformats.org/officeDocument/2006/relationships/tags" Target="../tags/tag147.xml"/><Relationship Id="rId11" Type="http://schemas.openxmlformats.org/officeDocument/2006/relationships/slideLayout" Target="../slideLayouts/slideLayout14.xml"/><Relationship Id="rId5" Type="http://schemas.openxmlformats.org/officeDocument/2006/relationships/tags" Target="../tags/tag146.xml"/><Relationship Id="rId10" Type="http://schemas.openxmlformats.org/officeDocument/2006/relationships/tags" Target="../tags/tag151.xml"/><Relationship Id="rId4" Type="http://schemas.openxmlformats.org/officeDocument/2006/relationships/tags" Target="../tags/tag145.xml"/><Relationship Id="rId9" Type="http://schemas.openxmlformats.org/officeDocument/2006/relationships/tags" Target="../tags/tag150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tags" Target="../tags/tag154.xml"/><Relationship Id="rId7" Type="http://schemas.openxmlformats.org/officeDocument/2006/relationships/image" Target="../media/image19.svg"/><Relationship Id="rId2" Type="http://schemas.openxmlformats.org/officeDocument/2006/relationships/tags" Target="../tags/tag153.xml"/><Relationship Id="rId1" Type="http://schemas.openxmlformats.org/officeDocument/2006/relationships/tags" Target="../tags/tag152.xml"/><Relationship Id="rId6" Type="http://schemas.openxmlformats.org/officeDocument/2006/relationships/image" Target="../media/image18.png"/><Relationship Id="rId5" Type="http://schemas.openxmlformats.org/officeDocument/2006/relationships/slideLayout" Target="../slideLayouts/slideLayout14.xml"/><Relationship Id="rId4" Type="http://schemas.openxmlformats.org/officeDocument/2006/relationships/tags" Target="../tags/tag155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svg"/><Relationship Id="rId3" Type="http://schemas.openxmlformats.org/officeDocument/2006/relationships/tags" Target="../tags/tag158.xml"/><Relationship Id="rId7" Type="http://schemas.openxmlformats.org/officeDocument/2006/relationships/image" Target="../media/image22.png"/><Relationship Id="rId2" Type="http://schemas.openxmlformats.org/officeDocument/2006/relationships/tags" Target="../tags/tag157.xml"/><Relationship Id="rId1" Type="http://schemas.openxmlformats.org/officeDocument/2006/relationships/tags" Target="../tags/tag156.xml"/><Relationship Id="rId6" Type="http://schemas.openxmlformats.org/officeDocument/2006/relationships/image" Target="../media/image21.png"/><Relationship Id="rId5" Type="http://schemas.openxmlformats.org/officeDocument/2006/relationships/slideLayout" Target="../slideLayouts/slideLayout14.xml"/><Relationship Id="rId4" Type="http://schemas.openxmlformats.org/officeDocument/2006/relationships/tags" Target="../tags/tag159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tags" Target="../tags/tag162.xml"/><Relationship Id="rId7" Type="http://schemas.openxmlformats.org/officeDocument/2006/relationships/image" Target="../media/image25.svg"/><Relationship Id="rId2" Type="http://schemas.openxmlformats.org/officeDocument/2006/relationships/tags" Target="../tags/tag161.xml"/><Relationship Id="rId1" Type="http://schemas.openxmlformats.org/officeDocument/2006/relationships/tags" Target="../tags/tag160.xml"/><Relationship Id="rId6" Type="http://schemas.openxmlformats.org/officeDocument/2006/relationships/image" Target="../media/image24.png"/><Relationship Id="rId5" Type="http://schemas.openxmlformats.org/officeDocument/2006/relationships/slideLayout" Target="../slideLayouts/slideLayout14.xml"/><Relationship Id="rId4" Type="http://schemas.openxmlformats.org/officeDocument/2006/relationships/tags" Target="../tags/tag163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3" Type="http://schemas.openxmlformats.org/officeDocument/2006/relationships/tags" Target="../tags/tag166.xml"/><Relationship Id="rId7" Type="http://schemas.openxmlformats.org/officeDocument/2006/relationships/image" Target="../media/image28.svg"/><Relationship Id="rId2" Type="http://schemas.openxmlformats.org/officeDocument/2006/relationships/tags" Target="../tags/tag165.xml"/><Relationship Id="rId1" Type="http://schemas.openxmlformats.org/officeDocument/2006/relationships/tags" Target="../tags/tag164.xml"/><Relationship Id="rId6" Type="http://schemas.openxmlformats.org/officeDocument/2006/relationships/image" Target="../media/image27.png"/><Relationship Id="rId5" Type="http://schemas.openxmlformats.org/officeDocument/2006/relationships/slideLayout" Target="../slideLayouts/slideLayout14.xml"/><Relationship Id="rId4" Type="http://schemas.openxmlformats.org/officeDocument/2006/relationships/tags" Target="../tags/tag16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tags" Target="../tags/tag169.xml"/><Relationship Id="rId1" Type="http://schemas.openxmlformats.org/officeDocument/2006/relationships/tags" Target="../tags/tag168.xml"/><Relationship Id="rId4" Type="http://schemas.openxmlformats.org/officeDocument/2006/relationships/image" Target="../media/image30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tags" Target="../tags/tag172.xml"/><Relationship Id="rId2" Type="http://schemas.openxmlformats.org/officeDocument/2006/relationships/tags" Target="../tags/tag171.xml"/><Relationship Id="rId1" Type="http://schemas.openxmlformats.org/officeDocument/2006/relationships/tags" Target="../tags/tag170.xml"/><Relationship Id="rId4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tags" Target="../tags/tag106.xml"/><Relationship Id="rId2" Type="http://schemas.openxmlformats.org/officeDocument/2006/relationships/video" Target="https://www.youtube.com/embed/pKdA0LCNg2s?feature=oembed" TargetMode="External"/><Relationship Id="rId1" Type="http://schemas.openxmlformats.org/officeDocument/2006/relationships/tags" Target="../tags/tag105.xml"/><Relationship Id="rId5" Type="http://schemas.openxmlformats.org/officeDocument/2006/relationships/image" Target="../media/image3.jpeg"/><Relationship Id="rId4" Type="http://schemas.openxmlformats.org/officeDocument/2006/relationships/slideLayout" Target="../slideLayouts/slideLayout1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tags" Target="../tags/tag175.xml"/><Relationship Id="rId2" Type="http://schemas.openxmlformats.org/officeDocument/2006/relationships/tags" Target="../tags/tag174.xml"/><Relationship Id="rId1" Type="http://schemas.openxmlformats.org/officeDocument/2006/relationships/tags" Target="../tags/tag173.xml"/><Relationship Id="rId4" Type="http://schemas.openxmlformats.org/officeDocument/2006/relationships/slideLayout" Target="../slideLayouts/slideLayout1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tags" Target="../tags/tag177.xml"/><Relationship Id="rId1" Type="http://schemas.openxmlformats.org/officeDocument/2006/relationships/tags" Target="../tags/tag176.xml"/><Relationship Id="rId4" Type="http://schemas.openxmlformats.org/officeDocument/2006/relationships/image" Target="../media/image31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tags" Target="../tags/tag179.xml"/><Relationship Id="rId2" Type="http://schemas.openxmlformats.org/officeDocument/2006/relationships/video" Target="https://www.youtube.com/embed/XZuert73Le0?feature=oembed" TargetMode="External"/><Relationship Id="rId1" Type="http://schemas.openxmlformats.org/officeDocument/2006/relationships/tags" Target="../tags/tag178.xml"/><Relationship Id="rId5" Type="http://schemas.openxmlformats.org/officeDocument/2006/relationships/image" Target="../media/image32.jpeg"/><Relationship Id="rId4" Type="http://schemas.openxmlformats.org/officeDocument/2006/relationships/slideLayout" Target="../slideLayouts/slideLayout14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png"/><Relationship Id="rId3" Type="http://schemas.openxmlformats.org/officeDocument/2006/relationships/tags" Target="../tags/tag182.xml"/><Relationship Id="rId7" Type="http://schemas.openxmlformats.org/officeDocument/2006/relationships/image" Target="../media/image33.png"/><Relationship Id="rId2" Type="http://schemas.openxmlformats.org/officeDocument/2006/relationships/tags" Target="../tags/tag181.xml"/><Relationship Id="rId1" Type="http://schemas.openxmlformats.org/officeDocument/2006/relationships/tags" Target="../tags/tag180.xml"/><Relationship Id="rId6" Type="http://schemas.openxmlformats.org/officeDocument/2006/relationships/slideLayout" Target="../slideLayouts/slideLayout14.xml"/><Relationship Id="rId5" Type="http://schemas.openxmlformats.org/officeDocument/2006/relationships/tags" Target="../tags/tag184.xml"/><Relationship Id="rId4" Type="http://schemas.openxmlformats.org/officeDocument/2006/relationships/tags" Target="../tags/tag183.xml"/><Relationship Id="rId9" Type="http://schemas.openxmlformats.org/officeDocument/2006/relationships/hyperlink" Target="http://www.nationalnumeracy.org.uk/challenge/sfpaq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tags" Target="../tags/tag109.xml"/><Relationship Id="rId2" Type="http://schemas.openxmlformats.org/officeDocument/2006/relationships/tags" Target="../tags/tag108.xml"/><Relationship Id="rId1" Type="http://schemas.openxmlformats.org/officeDocument/2006/relationships/tags" Target="../tags/tag107.xml"/><Relationship Id="rId6" Type="http://schemas.openxmlformats.org/officeDocument/2006/relationships/image" Target="../media/image5.svg"/><Relationship Id="rId5" Type="http://schemas.openxmlformats.org/officeDocument/2006/relationships/image" Target="../media/image4.png"/><Relationship Id="rId4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2" Type="http://schemas.openxmlformats.org/officeDocument/2006/relationships/tags" Target="../tags/tag111.xml"/><Relationship Id="rId1" Type="http://schemas.openxmlformats.org/officeDocument/2006/relationships/tags" Target="../tags/tag110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tags" Target="../tags/tag114.xml"/><Relationship Id="rId7" Type="http://schemas.openxmlformats.org/officeDocument/2006/relationships/slideLayout" Target="../slideLayouts/slideLayout14.xml"/><Relationship Id="rId2" Type="http://schemas.openxmlformats.org/officeDocument/2006/relationships/tags" Target="../tags/tag113.xml"/><Relationship Id="rId1" Type="http://schemas.openxmlformats.org/officeDocument/2006/relationships/tags" Target="../tags/tag112.xml"/><Relationship Id="rId6" Type="http://schemas.openxmlformats.org/officeDocument/2006/relationships/tags" Target="../tags/tag117.xml"/><Relationship Id="rId5" Type="http://schemas.openxmlformats.org/officeDocument/2006/relationships/tags" Target="../tags/tag116.xml"/><Relationship Id="rId4" Type="http://schemas.openxmlformats.org/officeDocument/2006/relationships/tags" Target="../tags/tag11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tags" Target="../tags/tag119.xml"/><Relationship Id="rId2" Type="http://schemas.openxmlformats.org/officeDocument/2006/relationships/video" Target="https://www.youtube.com/embed/NzJNDQFM7bs?feature=oembed" TargetMode="External"/><Relationship Id="rId1" Type="http://schemas.openxmlformats.org/officeDocument/2006/relationships/tags" Target="../tags/tag118.xml"/><Relationship Id="rId5" Type="http://schemas.openxmlformats.org/officeDocument/2006/relationships/image" Target="../media/image8.jpeg"/><Relationship Id="rId4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2" Type="http://schemas.openxmlformats.org/officeDocument/2006/relationships/tags" Target="../tags/tag121.xml"/><Relationship Id="rId1" Type="http://schemas.openxmlformats.org/officeDocument/2006/relationships/tags" Target="../tags/tag120.xml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tags" Target="../tags/tag124.xml"/><Relationship Id="rId7" Type="http://schemas.openxmlformats.org/officeDocument/2006/relationships/image" Target="../media/image10.jpeg"/><Relationship Id="rId2" Type="http://schemas.openxmlformats.org/officeDocument/2006/relationships/tags" Target="../tags/tag123.xml"/><Relationship Id="rId1" Type="http://schemas.openxmlformats.org/officeDocument/2006/relationships/tags" Target="../tags/tag122.xml"/><Relationship Id="rId6" Type="http://schemas.openxmlformats.org/officeDocument/2006/relationships/slideLayout" Target="../slideLayouts/slideLayout14.xml"/><Relationship Id="rId5" Type="http://schemas.openxmlformats.org/officeDocument/2006/relationships/tags" Target="../tags/tag126.xml"/><Relationship Id="rId4" Type="http://schemas.openxmlformats.org/officeDocument/2006/relationships/tags" Target="../tags/tag125.xml"/><Relationship Id="rId9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tags" Target="../tags/tag129.xml"/><Relationship Id="rId2" Type="http://schemas.openxmlformats.org/officeDocument/2006/relationships/tags" Target="../tags/tag128.xml"/><Relationship Id="rId1" Type="http://schemas.openxmlformats.org/officeDocument/2006/relationships/tags" Target="../tags/tag127.xml"/><Relationship Id="rId6" Type="http://schemas.openxmlformats.org/officeDocument/2006/relationships/image" Target="../media/image5.svg"/><Relationship Id="rId5" Type="http://schemas.openxmlformats.org/officeDocument/2006/relationships/image" Target="../media/image4.png"/><Relationship Id="rId4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Placeholder 10" descr="A picture containing person, clothing, human face, bowl&#10;&#10;Description automatically generated">
            <a:extLst>
              <a:ext uri="{FF2B5EF4-FFF2-40B4-BE49-F238E27FC236}">
                <a16:creationId xmlns:a16="http://schemas.microsoft.com/office/drawing/2014/main" id="{DDBA04BC-17A6-F497-794D-AB14FA8551A8}"/>
              </a:ext>
            </a:extLst>
          </p:cNvPr>
          <p:cNvPicPr>
            <a:picLocks noGrp="1" noChangeAspect="1"/>
          </p:cNvPicPr>
          <p:nvPr>
            <p:ph type="pic" sz="quarter" idx="12"/>
            <p:custDataLst>
              <p:tags r:id="rId1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076" b="22502"/>
          <a:stretch>
            <a:fillRect/>
          </a:stretch>
        </p:blipFill>
        <p:spPr>
          <a:xfrm>
            <a:off x="-7615" y="-139338"/>
            <a:ext cx="9159230" cy="3866607"/>
          </a:xfrm>
        </p:spPr>
      </p:pic>
      <p:sp>
        <p:nvSpPr>
          <p:cNvPr id="8" name="Text Placeholder 1">
            <a:extLst>
              <a:ext uri="{FF2B5EF4-FFF2-40B4-BE49-F238E27FC236}">
                <a16:creationId xmlns:a16="http://schemas.microsoft.com/office/drawing/2014/main" id="{1B522F40-5607-454D-C360-2C910623448D}"/>
              </a:ext>
            </a:extLst>
          </p:cNvPr>
          <p:cNvSpPr>
            <a:spLocks noGrp="1"/>
          </p:cNvSpPr>
          <p:nvPr>
            <p:ph type="body" sz="quarter" idx="11"/>
            <p:custDataLst>
              <p:tags r:id="rId2"/>
            </p:custDataLst>
          </p:nvPr>
        </p:nvSpPr>
        <p:spPr>
          <a:xfrm>
            <a:off x="194667" y="4300154"/>
            <a:ext cx="4653377" cy="1460566"/>
          </a:xfrm>
        </p:spPr>
        <p:txBody>
          <a:bodyPr/>
          <a:lstStyle/>
          <a:p>
            <a:pPr>
              <a:defRPr b="0" i="0"/>
            </a:pPr>
            <a:r>
              <a:rPr lang="en-GB" b="1" dirty="0"/>
              <a:t>Help Your Child Love Maths!</a:t>
            </a:r>
            <a:endParaRPr lang="1106" b="1" dirty="0"/>
          </a:p>
          <a:p>
            <a:pPr>
              <a:defRPr b="0" i="0"/>
            </a:pPr>
            <a:r>
              <a:rPr lang="1106" b="1" dirty="0"/>
              <a:t>Helpu Eich Plentyn i Fwynhau Mathemateg!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1824898205"/>
      </p:ext>
    </p:extLst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CCFE3000-4115-28EE-12B9-D4F1C57342F7}"/>
              </a:ext>
            </a:extLst>
          </p:cNvPr>
          <p:cNvSpPr>
            <a:spLocks noGrp="1"/>
          </p:cNvSpPr>
          <p:nvPr>
            <p:ph type="body" sz="quarter" idx="13"/>
            <p:custDataLst>
              <p:tags r:id="rId1"/>
            </p:custDataLst>
          </p:nvPr>
        </p:nvSpPr>
        <p:spPr>
          <a:xfrm>
            <a:off x="631027" y="185804"/>
            <a:ext cx="8095885" cy="1158745"/>
          </a:xfrm>
        </p:spPr>
        <p:txBody>
          <a:bodyPr/>
          <a:lstStyle/>
          <a:p>
            <a:pPr>
              <a:defRPr b="0" i="0"/>
            </a:pPr>
            <a:r>
              <a:rPr lang="en-GB" sz="3600" b="1" dirty="0"/>
              <a:t>Maths in everyday life</a:t>
            </a:r>
          </a:p>
          <a:p>
            <a:pPr>
              <a:defRPr b="0" i="0"/>
            </a:pPr>
            <a:r>
              <a:rPr lang="1106" sz="3600" b="1" dirty="0"/>
              <a:t>Mathemateg mewn bywyd bob dydd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9EEEE1B-9D84-572D-E796-FC197C52B1FE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7"/>
          <a:stretch>
            <a:fillRect/>
          </a:stretch>
        </p:blipFill>
        <p:spPr>
          <a:xfrm>
            <a:off x="875460" y="2046943"/>
            <a:ext cx="7985345" cy="3810596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040017EF-AF35-0F37-9AFE-2B3EAA7E6F74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1202193" y="4787540"/>
            <a:ext cx="1984917" cy="984885"/>
          </a:xfrm>
          <a:prstGeom prst="rect">
            <a:avLst/>
          </a:prstGeom>
          <a:solidFill>
            <a:srgbClr val="F39200"/>
          </a:solidFill>
        </p:spPr>
        <p:txBody>
          <a:bodyPr wrap="square" rtlCol="0">
            <a:spAutoFit/>
          </a:bodyPr>
          <a:lstStyle/>
          <a:p>
            <a:pPr>
              <a:defRPr b="0" i="0"/>
            </a:pPr>
            <a:r>
              <a:rPr lang="1106" sz="1600" b="1" dirty="0">
                <a:solidFill>
                  <a:schemeClr val="bg1"/>
                </a:solidFill>
                <a:latin typeface="Lato" panose="020F0502020204030203" pitchFamily="34" charset="77"/>
                <a:ea typeface="Lato" panose="020F0502020204030203" pitchFamily="34" charset="0"/>
                <a:cs typeface="Lato" panose="020F0502020204030203" pitchFamily="34" charset="0"/>
              </a:rPr>
              <a:t>Cynllunio teithiau</a:t>
            </a:r>
          </a:p>
          <a:p>
            <a:endParaRPr lang="en-GB" sz="1400" b="1" dirty="0">
              <a:solidFill>
                <a:schemeClr val="bg1"/>
              </a:solidFill>
              <a:latin typeface="Lato" panose="020F0502020204030203" pitchFamily="34" charset="77"/>
              <a:ea typeface="Lato" panose="020F0502020204030203" pitchFamily="34" charset="0"/>
              <a:cs typeface="Lato" panose="020F0502020204030203" pitchFamily="34" charset="0"/>
            </a:endParaRPr>
          </a:p>
          <a:p>
            <a:pPr marL="285750" indent="-285750">
              <a:buFont typeface="Arial" pitchFamily="34" charset="0"/>
              <a:buChar char="•"/>
              <a:defRPr b="0" i="0"/>
            </a:pPr>
            <a:r>
              <a:rPr lang="1106" sz="1400" dirty="0">
                <a:solidFill>
                  <a:schemeClr val="bg1"/>
                </a:solidFill>
                <a:latin typeface="Lato" panose="020F0502020204030203" pitchFamily="34" charset="77"/>
                <a:ea typeface="Lato" panose="020F0502020204030203" pitchFamily="34" charset="0"/>
                <a:cs typeface="Lato" panose="020F0502020204030203" pitchFamily="34" charset="0"/>
              </a:rPr>
              <a:t>Defnyddio amser</a:t>
            </a:r>
          </a:p>
          <a:p>
            <a:pPr marL="285750" indent="-285750">
              <a:buFont typeface="Arial" pitchFamily="34" charset="0"/>
              <a:buChar char="•"/>
              <a:defRPr b="0" i="0"/>
            </a:pPr>
            <a:r>
              <a:rPr lang="1106" sz="1400" dirty="0">
                <a:solidFill>
                  <a:schemeClr val="bg1"/>
                </a:solidFill>
                <a:latin typeface="Lato" panose="020F0502020204030203" pitchFamily="34" charset="77"/>
                <a:ea typeface="Lato" panose="020F0502020204030203" pitchFamily="34" charset="0"/>
                <a:cs typeface="Lato" panose="020F0502020204030203" pitchFamily="34" charset="0"/>
              </a:rPr>
              <a:t>Darllen amserlenni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0051548-0258-5A53-EF45-3197553E4B80}"/>
              </a:ext>
            </a:extLst>
          </p:cNvPr>
          <p:cNvSpPr txBox="1"/>
          <p:nvPr>
            <p:custDataLst>
              <p:tags r:id="rId4"/>
            </p:custDataLst>
          </p:nvPr>
        </p:nvSpPr>
        <p:spPr>
          <a:xfrm>
            <a:off x="3779256" y="5457617"/>
            <a:ext cx="2177754" cy="1400383"/>
          </a:xfrm>
          <a:prstGeom prst="rect">
            <a:avLst/>
          </a:prstGeom>
          <a:solidFill>
            <a:srgbClr val="3AB4AD"/>
          </a:solidFill>
        </p:spPr>
        <p:txBody>
          <a:bodyPr wrap="square" rtlCol="0">
            <a:spAutoFit/>
          </a:bodyPr>
          <a:lstStyle/>
          <a:p>
            <a:pPr>
              <a:defRPr b="0" i="0"/>
            </a:pPr>
            <a:r>
              <a:rPr lang="1106" sz="1400" b="1" dirty="0">
                <a:solidFill>
                  <a:schemeClr val="bg1"/>
                </a:solidFill>
                <a:latin typeface="Lato" panose="020F0502020204030203" pitchFamily="34" charset="77"/>
                <a:ea typeface="Lato" panose="020F0502020204030203" pitchFamily="34" charset="0"/>
                <a:cs typeface="Lato" panose="020F0502020204030203" pitchFamily="34" charset="0"/>
              </a:rPr>
              <a:t>Siopa</a:t>
            </a:r>
          </a:p>
          <a:p>
            <a:endParaRPr lang="en-GB" sz="1100" b="1" dirty="0">
              <a:solidFill>
                <a:schemeClr val="bg1"/>
              </a:solidFill>
              <a:latin typeface="Lato" panose="020F0502020204030203" pitchFamily="34" charset="77"/>
              <a:ea typeface="Lato" panose="020F0502020204030203" pitchFamily="34" charset="0"/>
              <a:cs typeface="Lato" panose="020F0502020204030203" pitchFamily="34" charset="0"/>
            </a:endParaRPr>
          </a:p>
          <a:p>
            <a:pPr marL="285750" indent="-285750">
              <a:buFont typeface="Arial" pitchFamily="34" charset="0"/>
              <a:buChar char="•"/>
              <a:defRPr b="0" i="0"/>
            </a:pPr>
            <a:r>
              <a:rPr lang="1106" sz="1200" dirty="0">
                <a:solidFill>
                  <a:schemeClr val="bg1"/>
                </a:solidFill>
                <a:latin typeface="Lato" panose="020F0502020204030203" pitchFamily="34" charset="77"/>
                <a:ea typeface="Lato" panose="020F0502020204030203" pitchFamily="34" charset="0"/>
                <a:cs typeface="Lato" panose="020F0502020204030203" pitchFamily="34" charset="0"/>
              </a:rPr>
              <a:t>Adnabod darnau arian</a:t>
            </a:r>
          </a:p>
          <a:p>
            <a:pPr marL="285750" indent="-285750">
              <a:buFont typeface="Arial" pitchFamily="34" charset="0"/>
              <a:buChar char="•"/>
              <a:defRPr b="0" i="0"/>
            </a:pPr>
            <a:r>
              <a:rPr lang="1106" sz="1200" dirty="0">
                <a:solidFill>
                  <a:schemeClr val="bg1"/>
                </a:solidFill>
                <a:latin typeface="Lato" panose="020F0502020204030203" pitchFamily="34" charset="77"/>
                <a:ea typeface="Lato" panose="020F0502020204030203" pitchFamily="34" charset="0"/>
                <a:cs typeface="Lato" panose="020F0502020204030203" pitchFamily="34" charset="0"/>
              </a:rPr>
              <a:t>Gwirio newid</a:t>
            </a:r>
          </a:p>
          <a:p>
            <a:pPr marL="285750" indent="-285750">
              <a:buFont typeface="Arial" pitchFamily="34" charset="0"/>
              <a:buChar char="•"/>
              <a:defRPr b="0" i="0"/>
            </a:pPr>
            <a:r>
              <a:rPr lang="1106" sz="1200" dirty="0">
                <a:solidFill>
                  <a:schemeClr val="bg1"/>
                </a:solidFill>
                <a:latin typeface="Lato" panose="020F0502020204030203" pitchFamily="34" charset="77"/>
                <a:ea typeface="Lato" panose="020F0502020204030203" pitchFamily="34" charset="0"/>
                <a:cs typeface="Lato" panose="020F0502020204030203" pitchFamily="34" charset="0"/>
              </a:rPr>
              <a:t>Cyfrifo prisiau cynigion arbennig</a:t>
            </a:r>
          </a:p>
          <a:p>
            <a:pPr marL="285750" indent="-285750">
              <a:buFont typeface="Arial" pitchFamily="34" charset="0"/>
              <a:buChar char="•"/>
              <a:defRPr b="0" i="0"/>
            </a:pPr>
            <a:r>
              <a:rPr lang="1106" sz="1200" dirty="0">
                <a:solidFill>
                  <a:schemeClr val="bg1"/>
                </a:solidFill>
                <a:latin typeface="Lato" panose="020F0502020204030203" pitchFamily="34" charset="77"/>
                <a:ea typeface="Lato" panose="020F0502020204030203" pitchFamily="34" charset="0"/>
                <a:cs typeface="Lato" panose="020F0502020204030203" pitchFamily="34" charset="0"/>
              </a:rPr>
              <a:t>Defnyddio cyllideb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1D31AFC-A2F6-FA68-8BBD-AA183D96978D}"/>
              </a:ext>
            </a:extLst>
          </p:cNvPr>
          <p:cNvSpPr txBox="1"/>
          <p:nvPr>
            <p:custDataLst>
              <p:tags r:id="rId5"/>
            </p:custDataLst>
          </p:nvPr>
        </p:nvSpPr>
        <p:spPr>
          <a:xfrm>
            <a:off x="6549157" y="5174938"/>
            <a:ext cx="2177755" cy="1384995"/>
          </a:xfrm>
          <a:prstGeom prst="rect">
            <a:avLst/>
          </a:prstGeom>
          <a:solidFill>
            <a:srgbClr val="520544"/>
          </a:solidFill>
        </p:spPr>
        <p:txBody>
          <a:bodyPr wrap="square" rtlCol="0">
            <a:spAutoFit/>
          </a:bodyPr>
          <a:lstStyle/>
          <a:p>
            <a:pPr>
              <a:defRPr b="0" i="0"/>
            </a:pPr>
            <a:r>
              <a:rPr lang="1106" sz="1600" b="1" dirty="0">
                <a:solidFill>
                  <a:schemeClr val="bg1"/>
                </a:solidFill>
                <a:latin typeface="Lato" panose="020F0502020204030203" pitchFamily="34" charset="77"/>
                <a:ea typeface="Lato" panose="020F0502020204030203" pitchFamily="34" charset="0"/>
                <a:cs typeface="Lato" panose="020F0502020204030203" pitchFamily="34" charset="0"/>
              </a:rPr>
              <a:t>DIY</a:t>
            </a:r>
          </a:p>
          <a:p>
            <a:endParaRPr lang="en-GB" sz="1200" b="1" dirty="0">
              <a:solidFill>
                <a:schemeClr val="bg1"/>
              </a:solidFill>
              <a:latin typeface="Lato" panose="020F0502020204030203" pitchFamily="34" charset="77"/>
              <a:ea typeface="Lato" panose="020F0502020204030203" pitchFamily="34" charset="0"/>
              <a:cs typeface="Lato" panose="020F0502020204030203" pitchFamily="34" charset="0"/>
            </a:endParaRPr>
          </a:p>
          <a:p>
            <a:pPr marL="285750" indent="-285750">
              <a:buFont typeface="Arial" pitchFamily="34" charset="0"/>
              <a:buChar char="•"/>
              <a:defRPr b="0" i="0"/>
            </a:pPr>
            <a:r>
              <a:rPr lang="1106" sz="1400" dirty="0">
                <a:solidFill>
                  <a:schemeClr val="bg1"/>
                </a:solidFill>
                <a:latin typeface="Lato" panose="020F0502020204030203" pitchFamily="34" charset="77"/>
                <a:ea typeface="Lato" panose="020F0502020204030203" pitchFamily="34" charset="0"/>
                <a:cs typeface="Lato" panose="020F0502020204030203" pitchFamily="34" charset="0"/>
              </a:rPr>
              <a:t>Mesur deunyddiau</a:t>
            </a:r>
          </a:p>
          <a:p>
            <a:pPr marL="285750" indent="-285750">
              <a:buFont typeface="Arial" pitchFamily="34" charset="0"/>
              <a:buChar char="•"/>
              <a:defRPr b="0" i="0"/>
            </a:pPr>
            <a:r>
              <a:rPr lang="1106" sz="1400" dirty="0">
                <a:solidFill>
                  <a:schemeClr val="bg1"/>
                </a:solidFill>
                <a:latin typeface="Lato" panose="020F0502020204030203" pitchFamily="34" charset="77"/>
                <a:ea typeface="Lato" panose="020F0502020204030203" pitchFamily="34" charset="0"/>
                <a:cs typeface="Lato" panose="020F0502020204030203" pitchFamily="34" charset="0"/>
              </a:rPr>
              <a:t>Defnyddio cymarebau i gymysgu deunyddiau</a:t>
            </a:r>
          </a:p>
        </p:txBody>
      </p:sp>
    </p:spTree>
    <p:extLst>
      <p:ext uri="{BB962C8B-B14F-4D97-AF65-F5344CB8AC3E}">
        <p14:creationId xmlns:p14="http://schemas.microsoft.com/office/powerpoint/2010/main" val="3874446489"/>
      </p:ext>
    </p:extLst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CCFE3000-4115-28EE-12B9-D4F1C57342F7}"/>
              </a:ext>
            </a:extLst>
          </p:cNvPr>
          <p:cNvSpPr>
            <a:spLocks noGrp="1"/>
          </p:cNvSpPr>
          <p:nvPr>
            <p:ph type="body" sz="quarter" idx="13"/>
            <p:custDataLst>
              <p:tags r:id="rId1"/>
            </p:custDataLst>
          </p:nvPr>
        </p:nvSpPr>
        <p:spPr>
          <a:xfrm>
            <a:off x="579591" y="201552"/>
            <a:ext cx="8077298" cy="1158745"/>
          </a:xfrm>
        </p:spPr>
        <p:txBody>
          <a:bodyPr/>
          <a:lstStyle/>
          <a:p>
            <a:pPr>
              <a:defRPr b="0" i="0"/>
            </a:pPr>
            <a:r>
              <a:rPr lang="en-GB" sz="3600" b="1" dirty="0"/>
              <a:t>Maths in everyday life</a:t>
            </a:r>
          </a:p>
          <a:p>
            <a:pPr>
              <a:defRPr b="0" i="0"/>
            </a:pPr>
            <a:r>
              <a:rPr lang="1106" sz="3600" b="1" dirty="0"/>
              <a:t>Mathemateg mewn bywyd bob dydd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B4E7110-9F60-2ABB-B2BA-2E09C40C3C33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7"/>
          <a:srcRect t="1528"/>
          <a:stretch>
            <a:fillRect/>
          </a:stretch>
        </p:blipFill>
        <p:spPr>
          <a:xfrm>
            <a:off x="892082" y="1993900"/>
            <a:ext cx="7452315" cy="3808876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6372B7A5-B277-59E4-6689-0223C909AEF7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6179012" y="5289808"/>
            <a:ext cx="2072906" cy="1231106"/>
          </a:xfrm>
          <a:prstGeom prst="rect">
            <a:avLst/>
          </a:prstGeom>
          <a:solidFill>
            <a:srgbClr val="F39200"/>
          </a:solidFill>
        </p:spPr>
        <p:txBody>
          <a:bodyPr wrap="square" rtlCol="0">
            <a:spAutoFit/>
          </a:bodyPr>
          <a:lstStyle/>
          <a:p>
            <a:pPr>
              <a:defRPr b="0" i="0"/>
            </a:pPr>
            <a:r>
              <a:rPr lang="1106" sz="1400" b="1" dirty="0">
                <a:solidFill>
                  <a:schemeClr val="bg1"/>
                </a:solidFill>
                <a:latin typeface="Lato" panose="020F0502020204030203" pitchFamily="34" charset="77"/>
                <a:ea typeface="Lato" panose="020F0502020204030203" pitchFamily="34" charset="0"/>
                <a:cs typeface="Lato" panose="020F0502020204030203" pitchFamily="34" charset="0"/>
              </a:rPr>
              <a:t>Darllen y newyddion</a:t>
            </a:r>
          </a:p>
          <a:p>
            <a:endParaRPr lang="en-GB" sz="1200" b="1" dirty="0">
              <a:solidFill>
                <a:schemeClr val="bg1"/>
              </a:solidFill>
              <a:latin typeface="Lato" panose="020F0502020204030203" pitchFamily="34" charset="77"/>
              <a:ea typeface="Lato" panose="020F0502020204030203" pitchFamily="34" charset="0"/>
              <a:cs typeface="Lato" panose="020F0502020204030203" pitchFamily="34" charset="0"/>
            </a:endParaRPr>
          </a:p>
          <a:p>
            <a:pPr marL="285750" indent="-285750">
              <a:buFont typeface="Arial" pitchFamily="34" charset="0"/>
              <a:buChar char="•"/>
              <a:defRPr b="0" i="0"/>
            </a:pPr>
            <a:r>
              <a:rPr lang="1106" sz="1200" dirty="0">
                <a:solidFill>
                  <a:schemeClr val="bg1"/>
                </a:solidFill>
                <a:latin typeface="Lato" panose="020F0502020204030203" pitchFamily="34" charset="77"/>
                <a:ea typeface="Lato" panose="020F0502020204030203" pitchFamily="34" charset="0"/>
                <a:cs typeface="Lato" panose="020F0502020204030203" pitchFamily="34" charset="0"/>
              </a:rPr>
              <a:t>Deall graffiau</a:t>
            </a:r>
          </a:p>
          <a:p>
            <a:pPr marL="285750" indent="-285750">
              <a:buFont typeface="Arial" pitchFamily="34" charset="0"/>
              <a:buChar char="•"/>
              <a:defRPr b="0" i="0"/>
            </a:pPr>
            <a:r>
              <a:rPr lang="1106" sz="1200" dirty="0">
                <a:solidFill>
                  <a:schemeClr val="bg1"/>
                </a:solidFill>
                <a:latin typeface="Lato" panose="020F0502020204030203" pitchFamily="34" charset="77"/>
                <a:ea typeface="Lato" panose="020F0502020204030203" pitchFamily="34" charset="0"/>
                <a:cs typeface="Lato" panose="020F0502020204030203" pitchFamily="34" charset="0"/>
              </a:rPr>
              <a:t>Deall ffeithiau a ffigurau, gan gynnwys canrannau</a:t>
            </a:r>
            <a:endParaRPr lang="en-GB" sz="1200" dirty="0">
              <a:solidFill>
                <a:schemeClr val="bg1"/>
              </a:solidFill>
              <a:latin typeface="Lato" panose="020F0502020204030203" pitchFamily="34" charset="77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EE18A1A-B5CB-3454-7139-D8B18042CA4A}"/>
              </a:ext>
            </a:extLst>
          </p:cNvPr>
          <p:cNvSpPr txBox="1"/>
          <p:nvPr>
            <p:custDataLst>
              <p:tags r:id="rId4"/>
            </p:custDataLst>
          </p:nvPr>
        </p:nvSpPr>
        <p:spPr>
          <a:xfrm>
            <a:off x="3581786" y="4899950"/>
            <a:ext cx="2072906" cy="1477328"/>
          </a:xfrm>
          <a:prstGeom prst="rect">
            <a:avLst/>
          </a:prstGeom>
          <a:solidFill>
            <a:srgbClr val="520544"/>
          </a:solidFill>
        </p:spPr>
        <p:txBody>
          <a:bodyPr wrap="square" rtlCol="0">
            <a:spAutoFit/>
          </a:bodyPr>
          <a:lstStyle/>
          <a:p>
            <a:pPr>
              <a:defRPr b="0" i="0"/>
            </a:pPr>
            <a:r>
              <a:rPr lang="1106" sz="1600" b="1" dirty="0">
                <a:solidFill>
                  <a:schemeClr val="bg1"/>
                </a:solidFill>
                <a:latin typeface="Lato" panose="020F0502020204030203" pitchFamily="34" charset="77"/>
                <a:ea typeface="Lato" panose="020F0502020204030203" pitchFamily="34" charset="0"/>
                <a:cs typeface="Lato" panose="020F0502020204030203" pitchFamily="34" charset="0"/>
              </a:rPr>
              <a:t>Gwneud penderfyniadau ariannol</a:t>
            </a:r>
          </a:p>
          <a:p>
            <a:endParaRPr lang="en-GB" sz="1400" b="1" dirty="0">
              <a:solidFill>
                <a:schemeClr val="bg1"/>
              </a:solidFill>
              <a:latin typeface="Lato" panose="020F0502020204030203" pitchFamily="34" charset="77"/>
              <a:ea typeface="Lato" panose="020F0502020204030203" pitchFamily="34" charset="0"/>
              <a:cs typeface="Lato" panose="020F0502020204030203" pitchFamily="34" charset="0"/>
            </a:endParaRPr>
          </a:p>
          <a:p>
            <a:pPr marL="285750" indent="-285750">
              <a:buFont typeface="Arial" pitchFamily="34" charset="0"/>
              <a:buChar char="•"/>
              <a:defRPr b="0" i="0"/>
            </a:pPr>
            <a:r>
              <a:rPr lang="1106" sz="1400" dirty="0">
                <a:solidFill>
                  <a:schemeClr val="bg1"/>
                </a:solidFill>
                <a:latin typeface="Lato" panose="020F0502020204030203" pitchFamily="34" charset="77"/>
                <a:ea typeface="Lato" panose="020F0502020204030203" pitchFamily="34" charset="0"/>
                <a:cs typeface="Lato" panose="020F0502020204030203" pitchFamily="34" charset="0"/>
              </a:rPr>
              <a:t>Sefydlu cyllideb fisol</a:t>
            </a:r>
          </a:p>
          <a:p>
            <a:pPr marL="285750" indent="-285750">
              <a:buFont typeface="Arial" pitchFamily="34" charset="0"/>
              <a:buChar char="•"/>
              <a:defRPr b="0" i="0"/>
            </a:pPr>
            <a:r>
              <a:rPr lang="1106" sz="1400" dirty="0">
                <a:solidFill>
                  <a:schemeClr val="bg1"/>
                </a:solidFill>
                <a:latin typeface="Lato" panose="020F0502020204030203" pitchFamily="34" charset="77"/>
                <a:ea typeface="Lato" panose="020F0502020204030203" pitchFamily="34" charset="0"/>
                <a:cs typeface="Lato" panose="020F0502020204030203" pitchFamily="34" charset="0"/>
              </a:rPr>
              <a:t>Cyfraddau llog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881541F-9CE1-B721-FB32-33FBF8D056DB}"/>
              </a:ext>
            </a:extLst>
          </p:cNvPr>
          <p:cNvSpPr txBox="1"/>
          <p:nvPr>
            <p:custDataLst>
              <p:tags r:id="rId5"/>
            </p:custDataLst>
          </p:nvPr>
        </p:nvSpPr>
        <p:spPr>
          <a:xfrm>
            <a:off x="799603" y="5474474"/>
            <a:ext cx="2597226" cy="1231106"/>
          </a:xfrm>
          <a:prstGeom prst="rect">
            <a:avLst/>
          </a:prstGeom>
          <a:solidFill>
            <a:srgbClr val="3AB4AD"/>
          </a:solidFill>
        </p:spPr>
        <p:txBody>
          <a:bodyPr wrap="square" rtlCol="0">
            <a:spAutoFit/>
          </a:bodyPr>
          <a:lstStyle/>
          <a:p>
            <a:pPr>
              <a:defRPr b="0" i="0"/>
            </a:pPr>
            <a:r>
              <a:rPr lang="1106" sz="1400" b="1" dirty="0">
                <a:solidFill>
                  <a:schemeClr val="bg1"/>
                </a:solidFill>
                <a:latin typeface="Lato" panose="020F0502020204030203" pitchFamily="34" charset="77"/>
                <a:ea typeface="Lato" panose="020F0502020204030203" pitchFamily="34" charset="0"/>
                <a:cs typeface="Lato" panose="020F0502020204030203" pitchFamily="34" charset="0"/>
              </a:rPr>
              <a:t>Coginio</a:t>
            </a:r>
          </a:p>
          <a:p>
            <a:endParaRPr lang="en-GB" sz="1200" b="1" dirty="0">
              <a:solidFill>
                <a:schemeClr val="bg1"/>
              </a:solidFill>
              <a:latin typeface="Lato" panose="020F0502020204030203" pitchFamily="34" charset="77"/>
              <a:ea typeface="Lato" panose="020F0502020204030203" pitchFamily="34" charset="0"/>
              <a:cs typeface="Lato" panose="020F0502020204030203" pitchFamily="34" charset="0"/>
            </a:endParaRPr>
          </a:p>
          <a:p>
            <a:pPr marL="285750" indent="-285750">
              <a:buFont typeface="Arial" pitchFamily="34" charset="0"/>
              <a:buChar char="•"/>
              <a:defRPr b="0" i="0"/>
            </a:pPr>
            <a:r>
              <a:rPr lang="1106" sz="1200" dirty="0">
                <a:solidFill>
                  <a:schemeClr val="bg1"/>
                </a:solidFill>
                <a:latin typeface="Lato" panose="020F0502020204030203" pitchFamily="34" charset="77"/>
                <a:ea typeface="Lato" panose="020F0502020204030203" pitchFamily="34" charset="0"/>
                <a:cs typeface="Lato" panose="020F0502020204030203" pitchFamily="34" charset="0"/>
              </a:rPr>
              <a:t>Cyfrif a phwyso cynhwysion</a:t>
            </a:r>
          </a:p>
          <a:p>
            <a:pPr marL="285750" indent="-285750">
              <a:buFont typeface="Arial" pitchFamily="34" charset="0"/>
              <a:buChar char="•"/>
              <a:defRPr b="0" i="0"/>
            </a:pPr>
            <a:r>
              <a:rPr lang="1106" sz="1200" dirty="0">
                <a:solidFill>
                  <a:schemeClr val="bg1"/>
                </a:solidFill>
                <a:latin typeface="Lato" panose="020F0502020204030203" pitchFamily="34" charset="77"/>
                <a:ea typeface="Lato" panose="020F0502020204030203" pitchFamily="34" charset="0"/>
                <a:cs typeface="Lato" panose="020F0502020204030203" pitchFamily="34" charset="0"/>
              </a:rPr>
              <a:t>Defnyddio mesuriadau metrig ac imperial</a:t>
            </a:r>
          </a:p>
          <a:p>
            <a:pPr marL="285750" indent="-285750">
              <a:buFont typeface="Arial" pitchFamily="34" charset="0"/>
              <a:buChar char="•"/>
              <a:defRPr b="0" i="0"/>
            </a:pPr>
            <a:r>
              <a:rPr lang="1106" sz="1200" dirty="0">
                <a:solidFill>
                  <a:schemeClr val="bg1"/>
                </a:solidFill>
                <a:latin typeface="Lato" panose="020F0502020204030203" pitchFamily="34" charset="77"/>
                <a:ea typeface="Lato" panose="020F0502020204030203" pitchFamily="34" charset="0"/>
                <a:cs typeface="Lato" panose="020F0502020204030203" pitchFamily="34" charset="0"/>
              </a:rPr>
              <a:t>Chwyddo ryseitiau'n gytbwys</a:t>
            </a:r>
          </a:p>
        </p:txBody>
      </p:sp>
    </p:spTree>
    <p:extLst>
      <p:ext uri="{BB962C8B-B14F-4D97-AF65-F5344CB8AC3E}">
        <p14:creationId xmlns:p14="http://schemas.microsoft.com/office/powerpoint/2010/main" val="360887245"/>
      </p:ext>
    </p:extLst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699AF045-ABF8-7F66-3B1A-479540CE88AD}"/>
              </a:ext>
            </a:extLst>
          </p:cNvPr>
          <p:cNvSpPr>
            <a:spLocks noGrp="1"/>
          </p:cNvSpPr>
          <p:nvPr>
            <p:ph type="body" sz="quarter" idx="11"/>
            <p:custDataLst>
              <p:tags r:id="rId1"/>
            </p:custDataLst>
          </p:nvPr>
        </p:nvSpPr>
        <p:spPr/>
        <p:txBody>
          <a:bodyPr/>
          <a:lstStyle/>
          <a:p>
            <a:pPr>
              <a:defRPr b="0" i="0"/>
            </a:pPr>
            <a:r>
              <a:rPr lang="en-GB" b="1" dirty="0"/>
              <a:t>Be positive about maths</a:t>
            </a:r>
          </a:p>
          <a:p>
            <a:pPr>
              <a:defRPr b="0" i="0"/>
            </a:pPr>
            <a:endParaRPr lang="en-GB" b="1" dirty="0"/>
          </a:p>
          <a:p>
            <a:pPr>
              <a:defRPr b="0" i="0"/>
            </a:pPr>
            <a:r>
              <a:rPr lang="1106" b="1" dirty="0"/>
              <a:t>Bod yn gadarnhaol ynghylch mathemateg</a:t>
            </a:r>
          </a:p>
        </p:txBody>
      </p:sp>
      <p:pic>
        <p:nvPicPr>
          <p:cNvPr id="7" name="Picture Placeholder 6" descr="A person and child giving each other high five&#10;&#10;Description automatically generated with medium confidence">
            <a:extLst>
              <a:ext uri="{FF2B5EF4-FFF2-40B4-BE49-F238E27FC236}">
                <a16:creationId xmlns:a16="http://schemas.microsoft.com/office/drawing/2014/main" id="{07F2C54A-0DD6-DD9A-4E4B-E433FBFFCA0E}"/>
              </a:ext>
            </a:extLst>
          </p:cNvPr>
          <p:cNvPicPr>
            <a:picLocks noGrp="1" noChangeAspect="1"/>
          </p:cNvPicPr>
          <p:nvPr>
            <p:ph type="pic" sz="quarter" idx="12"/>
            <p:custDataLst>
              <p:tags r:id="rId2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792" b="19792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53544961"/>
      </p:ext>
    </p:extLst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CCFE3000-4115-28EE-12B9-D4F1C57342F7}"/>
              </a:ext>
            </a:extLst>
          </p:cNvPr>
          <p:cNvSpPr>
            <a:spLocks noGrp="1"/>
          </p:cNvSpPr>
          <p:nvPr>
            <p:ph type="body" sz="quarter" idx="13"/>
            <p:custDataLst>
              <p:tags r:id="rId1"/>
            </p:custDataLst>
          </p:nvPr>
        </p:nvSpPr>
        <p:spPr>
          <a:xfrm>
            <a:off x="630737" y="223471"/>
            <a:ext cx="7882526" cy="1158745"/>
          </a:xfrm>
        </p:spPr>
        <p:txBody>
          <a:bodyPr/>
          <a:lstStyle/>
          <a:p>
            <a:pPr>
              <a:defRPr b="0" i="0"/>
            </a:pPr>
            <a:r>
              <a:rPr lang="en-GB" sz="3200" b="1" dirty="0"/>
              <a:t>Be positive about maths</a:t>
            </a:r>
          </a:p>
          <a:p>
            <a:pPr>
              <a:defRPr b="0" i="0"/>
            </a:pPr>
            <a:r>
              <a:rPr lang="1106" sz="3200" b="1" dirty="0"/>
              <a:t>Bod yn gadarnhaol ynghylch mathemateg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62C0FB5-121A-1336-53F3-85867225AF0D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903832" y="2260137"/>
            <a:ext cx="6735543" cy="424731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0">
              <a:spcAft>
                <a:spcPts val="1200"/>
              </a:spcAft>
              <a:defRPr b="0" i="0"/>
            </a:pPr>
            <a:r>
              <a:rPr lang="en-GB" sz="2200" dirty="0">
                <a:solidFill>
                  <a:srgbClr val="3C3C3B"/>
                </a:solidFill>
                <a:latin typeface="Lato" panose="020F0502020204030203" pitchFamily="34" charset="77"/>
                <a:ea typeface="Lato"/>
                <a:cs typeface="Lato"/>
              </a:rPr>
              <a:t>Here are some things people sometimes say to children about maths.</a:t>
            </a:r>
          </a:p>
          <a:p>
            <a:pPr marL="457200" indent="-457200">
              <a:spcAft>
                <a:spcPts val="1200"/>
              </a:spcAft>
              <a:buFont typeface="Arial" pitchFamily="34" charset="0"/>
              <a:buChar char="•"/>
              <a:defRPr b="0" i="0"/>
            </a:pPr>
            <a:r>
              <a:rPr lang="en-GB" sz="2200" dirty="0">
                <a:solidFill>
                  <a:srgbClr val="3C3C3B"/>
                </a:solidFill>
                <a:latin typeface="Lato" panose="020F0502020204030203" pitchFamily="34" charset="77"/>
                <a:ea typeface="Lato"/>
                <a:cs typeface="Lato"/>
              </a:rPr>
              <a:t>Have you heard these things being said?</a:t>
            </a:r>
          </a:p>
          <a:p>
            <a:pPr marL="457200" indent="-457200">
              <a:spcAft>
                <a:spcPts val="1200"/>
              </a:spcAft>
              <a:buFont typeface="Arial" pitchFamily="34" charset="0"/>
              <a:buChar char="•"/>
              <a:defRPr b="0" i="0"/>
            </a:pPr>
            <a:r>
              <a:rPr lang="en-GB" sz="2200" dirty="0">
                <a:solidFill>
                  <a:srgbClr val="3C3C3B"/>
                </a:solidFill>
                <a:latin typeface="Lato" panose="020F0502020204030203" pitchFamily="34" charset="77"/>
                <a:ea typeface="Lato"/>
                <a:cs typeface="Lato"/>
              </a:rPr>
              <a:t>What could be said instead to encourage positive attitudes in children?</a:t>
            </a:r>
          </a:p>
          <a:p>
            <a:pPr>
              <a:spcAft>
                <a:spcPts val="1200"/>
              </a:spcAft>
              <a:defRPr b="0" i="0"/>
            </a:pPr>
            <a:r>
              <a:rPr lang="1106" sz="2200" dirty="0">
                <a:solidFill>
                  <a:srgbClr val="3C3C3B"/>
                </a:solidFill>
                <a:latin typeface="Lato" panose="020F0502020204030203" pitchFamily="34" charset="77"/>
                <a:ea typeface="Lato"/>
                <a:cs typeface="Lato"/>
              </a:rPr>
              <a:t>Dyma ambell beth y mae pobl weithiau'n eu dweud wrth blant am fathemateg. </a:t>
            </a:r>
            <a:endParaRPr lang="en-GB" sz="2200" dirty="0">
              <a:solidFill>
                <a:srgbClr val="3C3C3B"/>
              </a:solidFill>
              <a:latin typeface="Lato" panose="020F0502020204030203" pitchFamily="34" charset="77"/>
            </a:endParaRPr>
          </a:p>
          <a:p>
            <a:pPr marL="457200" indent="-457200">
              <a:spcAft>
                <a:spcPts val="1200"/>
              </a:spcAft>
              <a:buFont typeface="Arial" pitchFamily="34" charset="0"/>
              <a:buChar char="•"/>
              <a:defRPr b="0" i="0"/>
            </a:pPr>
            <a:r>
              <a:rPr lang="1106" sz="2200" dirty="0">
                <a:solidFill>
                  <a:srgbClr val="3C3C3B"/>
                </a:solidFill>
                <a:latin typeface="Lato" panose="020F0502020204030203" pitchFamily="34" charset="77"/>
              </a:rPr>
              <a:t>Ydych chi wedi clywed y rhain yn cael eu dweud? </a:t>
            </a:r>
          </a:p>
          <a:p>
            <a:pPr marL="457200" indent="-457200">
              <a:spcAft>
                <a:spcPts val="1200"/>
              </a:spcAft>
              <a:buFont typeface="Arial" pitchFamily="34" charset="0"/>
              <a:buChar char="•"/>
              <a:defRPr b="0" i="0"/>
            </a:pPr>
            <a:r>
              <a:rPr lang="1106" sz="2200" dirty="0">
                <a:solidFill>
                  <a:srgbClr val="3C3C3B"/>
                </a:solidFill>
                <a:latin typeface="Lato" panose="020F0502020204030203" pitchFamily="34" charset="77"/>
              </a:rPr>
              <a:t>Beth y gellid ei ddweud yn lle i annog agweddau cadarnhaol ymhlith plant?</a:t>
            </a:r>
          </a:p>
        </p:txBody>
      </p:sp>
      <p:grpSp>
        <p:nvGrpSpPr>
          <p:cNvPr id="5" name="Group 7">
            <a:extLst>
              <a:ext uri="{FF2B5EF4-FFF2-40B4-BE49-F238E27FC236}">
                <a16:creationId xmlns:a16="http://schemas.microsoft.com/office/drawing/2014/main" id="{418D5F16-591C-76AC-9844-4F1BD89EF511}"/>
              </a:ext>
            </a:extLst>
          </p:cNvPr>
          <p:cNvGrpSpPr/>
          <p:nvPr>
            <p:custDataLst>
              <p:tags r:id="rId3"/>
            </p:custDataLst>
          </p:nvPr>
        </p:nvGrpSpPr>
        <p:grpSpPr>
          <a:xfrm>
            <a:off x="7066052" y="3290031"/>
            <a:ext cx="1822708" cy="6039092"/>
            <a:chOff x="0" y="0"/>
            <a:chExt cx="2430277" cy="8052122"/>
          </a:xfrm>
        </p:grpSpPr>
        <p:pic>
          <p:nvPicPr>
            <p:cNvPr id="6" name="Picture 8">
              <a:extLst>
                <a:ext uri="{FF2B5EF4-FFF2-40B4-BE49-F238E27FC236}">
                  <a16:creationId xmlns:a16="http://schemas.microsoft.com/office/drawing/2014/main" id="{61D01F2E-D579-BF1C-BD71-21F5892E7E59}"/>
                </a:ext>
              </a:extLst>
            </p:cNvPr>
            <p:cNvPicPr>
              <a:picLocks noChangeAspect="1"/>
            </p:cNvPicPr>
            <p:nvPr>
              <p:custDataLst>
                <p:tags r:id="rId4"/>
              </p:custDataLst>
            </p:nvPr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tretch>
              <a:fillRect/>
            </a:stretch>
          </p:blipFill>
          <p:spPr>
            <a:xfrm>
              <a:off x="0" y="0"/>
              <a:ext cx="2430277" cy="8052122"/>
            </a:xfrm>
            <a:prstGeom prst="rect">
              <a:avLst/>
            </a:prstGeom>
          </p:spPr>
        </p:pic>
        <p:grpSp>
          <p:nvGrpSpPr>
            <p:cNvPr id="7" name="Group 9">
              <a:extLst>
                <a:ext uri="{FF2B5EF4-FFF2-40B4-BE49-F238E27FC236}">
                  <a16:creationId xmlns:a16="http://schemas.microsoft.com/office/drawing/2014/main" id="{2B305B4B-3733-91A7-231A-5E3EEEFC31EF}"/>
                </a:ext>
              </a:extLst>
            </p:cNvPr>
            <p:cNvGrpSpPr/>
            <p:nvPr>
              <p:custDataLst>
                <p:tags r:id="rId5"/>
              </p:custDataLst>
            </p:nvPr>
          </p:nvGrpSpPr>
          <p:grpSpPr>
            <a:xfrm>
              <a:off x="1023019" y="465753"/>
              <a:ext cx="614619" cy="614619"/>
              <a:chOff x="0" y="0"/>
              <a:chExt cx="812800" cy="812800"/>
            </a:xfrm>
          </p:grpSpPr>
          <p:sp>
            <p:nvSpPr>
              <p:cNvPr id="13" name="Freeform 10">
                <a:extLst>
                  <a:ext uri="{FF2B5EF4-FFF2-40B4-BE49-F238E27FC236}">
                    <a16:creationId xmlns:a16="http://schemas.microsoft.com/office/drawing/2014/main" id="{0C791165-5DD7-F414-AF4F-84A5271D6ED3}"/>
                  </a:ext>
                </a:extLst>
              </p:cNvPr>
              <p:cNvSpPr/>
              <p:nvPr>
                <p:custDataLst>
                  <p:tags r:id="rId9"/>
                </p:custDataLst>
              </p:nvPr>
            </p:nvSpPr>
            <p:spPr>
              <a:xfrm>
                <a:off x="1813" y="0"/>
                <a:ext cx="809173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09173" h="812800">
                    <a:moveTo>
                      <a:pt x="404587" y="0"/>
                    </a:moveTo>
                    <a:cubicBezTo>
                      <a:pt x="628326" y="1001"/>
                      <a:pt x="809174" y="182659"/>
                      <a:pt x="809174" y="406400"/>
                    </a:cubicBezTo>
                    <a:cubicBezTo>
                      <a:pt x="809174" y="630141"/>
                      <a:pt x="628326" y="811799"/>
                      <a:pt x="404587" y="812800"/>
                    </a:cubicBezTo>
                    <a:cubicBezTo>
                      <a:pt x="180848" y="811799"/>
                      <a:pt x="0" y="630141"/>
                      <a:pt x="0" y="406400"/>
                    </a:cubicBezTo>
                    <a:cubicBezTo>
                      <a:pt x="0" y="182659"/>
                      <a:pt x="180848" y="1001"/>
                      <a:pt x="404587" y="0"/>
                    </a:cubicBezTo>
                    <a:close/>
                  </a:path>
                </a:pathLst>
              </a:custGeom>
              <a:solidFill>
                <a:srgbClr val="96598E"/>
              </a:solidFill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" name="TextBox 11">
                <a:extLst>
                  <a:ext uri="{FF2B5EF4-FFF2-40B4-BE49-F238E27FC236}">
                    <a16:creationId xmlns:a16="http://schemas.microsoft.com/office/drawing/2014/main" id="{344C678D-FA53-227F-0997-6F1EFA8DC138}"/>
                  </a:ext>
                </a:extLst>
              </p:cNvPr>
              <p:cNvSpPr txBox="1"/>
              <p:nvPr>
                <p:custDataLst>
                  <p:tags r:id="rId10"/>
                </p:custDataLst>
              </p:nvPr>
            </p:nvSpPr>
            <p:spPr>
              <a:xfrm>
                <a:off x="76200" y="66675"/>
                <a:ext cx="660400" cy="66992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1536"/>
                  </a:lnSpc>
                </a:pPr>
                <a:endParaRPr/>
              </a:p>
            </p:txBody>
          </p:sp>
        </p:grpSp>
        <p:grpSp>
          <p:nvGrpSpPr>
            <p:cNvPr id="10" name="Group 12">
              <a:extLst>
                <a:ext uri="{FF2B5EF4-FFF2-40B4-BE49-F238E27FC236}">
                  <a16:creationId xmlns:a16="http://schemas.microsoft.com/office/drawing/2014/main" id="{811CDF28-E7C2-F2EA-3D6A-84051E5A267A}"/>
                </a:ext>
              </a:extLst>
            </p:cNvPr>
            <p:cNvGrpSpPr/>
            <p:nvPr>
              <p:custDataLst>
                <p:tags r:id="rId6"/>
              </p:custDataLst>
            </p:nvPr>
          </p:nvGrpSpPr>
          <p:grpSpPr>
            <a:xfrm>
              <a:off x="1023019" y="964197"/>
              <a:ext cx="317867" cy="269865"/>
              <a:chOff x="0" y="0"/>
              <a:chExt cx="812800" cy="690057"/>
            </a:xfrm>
          </p:grpSpPr>
          <p:sp>
            <p:nvSpPr>
              <p:cNvPr id="11" name="Freeform 13">
                <a:extLst>
                  <a:ext uri="{FF2B5EF4-FFF2-40B4-BE49-F238E27FC236}">
                    <a16:creationId xmlns:a16="http://schemas.microsoft.com/office/drawing/2014/main" id="{650BDBA7-F06A-6673-BA40-F6DC5A42826B}"/>
                  </a:ext>
                </a:extLst>
              </p:cNvPr>
              <p:cNvSpPr/>
              <p:nvPr>
                <p:custDataLst>
                  <p:tags r:id="rId7"/>
                </p:custDataLst>
              </p:nvPr>
            </p:nvSpPr>
            <p:spPr>
              <a:xfrm>
                <a:off x="214747" y="0"/>
                <a:ext cx="383306" cy="690057"/>
              </a:xfrm>
              <a:custGeom>
                <a:avLst/>
                <a:gdLst/>
                <a:ahLst/>
                <a:cxnLst/>
                <a:rect l="l" t="t" r="r" b="b"/>
                <a:pathLst>
                  <a:path w="383306" h="690057">
                    <a:moveTo>
                      <a:pt x="191653" y="0"/>
                    </a:moveTo>
                    <a:cubicBezTo>
                      <a:pt x="310845" y="74185"/>
                      <a:pt x="383306" y="204636"/>
                      <a:pt x="383306" y="345029"/>
                    </a:cubicBezTo>
                    <a:cubicBezTo>
                      <a:pt x="383306" y="485421"/>
                      <a:pt x="310845" y="615872"/>
                      <a:pt x="191653" y="690057"/>
                    </a:cubicBezTo>
                    <a:cubicBezTo>
                      <a:pt x="72461" y="615872"/>
                      <a:pt x="0" y="485421"/>
                      <a:pt x="0" y="345029"/>
                    </a:cubicBezTo>
                    <a:cubicBezTo>
                      <a:pt x="0" y="204636"/>
                      <a:pt x="72461" y="74185"/>
                      <a:pt x="191653" y="0"/>
                    </a:cubicBezTo>
                    <a:close/>
                  </a:path>
                </a:pathLst>
              </a:custGeom>
              <a:solidFill>
                <a:srgbClr val="96598E"/>
              </a:solidFill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2" name="TextBox 14">
                <a:extLst>
                  <a:ext uri="{FF2B5EF4-FFF2-40B4-BE49-F238E27FC236}">
                    <a16:creationId xmlns:a16="http://schemas.microsoft.com/office/drawing/2014/main" id="{A506EA49-8A89-2747-62F2-6538917FD3D5}"/>
                  </a:ext>
                </a:extLst>
              </p:cNvPr>
              <p:cNvSpPr txBox="1"/>
              <p:nvPr>
                <p:custDataLst>
                  <p:tags r:id="rId8"/>
                </p:custDataLst>
              </p:nvPr>
            </p:nvSpPr>
            <p:spPr>
              <a:xfrm>
                <a:off x="76200" y="66675"/>
                <a:ext cx="660400" cy="66992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1536"/>
                  </a:lnSpc>
                </a:pPr>
                <a:endParaRPr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449465719"/>
      </p:ext>
    </p:extLst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CCFE3000-4115-28EE-12B9-D4F1C57342F7}"/>
              </a:ext>
            </a:extLst>
          </p:cNvPr>
          <p:cNvSpPr>
            <a:spLocks noGrp="1"/>
          </p:cNvSpPr>
          <p:nvPr>
            <p:ph type="body" sz="quarter" idx="13"/>
            <p:custDataLst>
              <p:tags r:id="rId1"/>
            </p:custDataLst>
          </p:nvPr>
        </p:nvSpPr>
        <p:spPr>
          <a:xfrm>
            <a:off x="488549" y="149530"/>
            <a:ext cx="8428625" cy="1158745"/>
          </a:xfrm>
        </p:spPr>
        <p:txBody>
          <a:bodyPr/>
          <a:lstStyle/>
          <a:p>
            <a:pPr>
              <a:defRPr b="0" i="0"/>
            </a:pPr>
            <a:r>
              <a:rPr lang="en-GB" sz="3600" b="1" dirty="0"/>
              <a:t>Be positive about maths</a:t>
            </a:r>
          </a:p>
          <a:p>
            <a:pPr>
              <a:defRPr b="0" i="0"/>
            </a:pPr>
            <a:r>
              <a:rPr lang="1106" sz="3600" b="1" dirty="0"/>
              <a:t>Bod yn gadarnhaol ynghylch mathemateg</a:t>
            </a:r>
          </a:p>
        </p:txBody>
      </p:sp>
      <p:pic>
        <p:nvPicPr>
          <p:cNvPr id="4" name="Picture 4">
            <a:extLst>
              <a:ext uri="{FF2B5EF4-FFF2-40B4-BE49-F238E27FC236}">
                <a16:creationId xmlns:a16="http://schemas.microsoft.com/office/drawing/2014/main" id="{7D8D89F1-82DD-6B94-BF9E-62DBF1C44778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 rot="-124072" flipH="1">
            <a:off x="4024107" y="1682485"/>
            <a:ext cx="5295397" cy="4354845"/>
          </a:xfrm>
          <a:prstGeom prst="rect">
            <a:avLst/>
          </a:prstGeom>
        </p:spPr>
      </p:pic>
      <p:pic>
        <p:nvPicPr>
          <p:cNvPr id="8" name="Picture 6">
            <a:extLst>
              <a:ext uri="{FF2B5EF4-FFF2-40B4-BE49-F238E27FC236}">
                <a16:creationId xmlns:a16="http://schemas.microsoft.com/office/drawing/2014/main" id="{096E566F-C40E-16DB-FF02-F40104802683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8"/>
          <a:srcRect r="29687"/>
          <a:stretch>
            <a:fillRect/>
          </a:stretch>
        </p:blipFill>
        <p:spPr>
          <a:xfrm>
            <a:off x="-2584929" y="1938986"/>
            <a:ext cx="7883412" cy="6306767"/>
          </a:xfrm>
          <a:prstGeom prst="rect">
            <a:avLst/>
          </a:prstGeom>
        </p:spPr>
      </p:pic>
      <p:sp>
        <p:nvSpPr>
          <p:cNvPr id="9" name="TextBox 7">
            <a:extLst>
              <a:ext uri="{FF2B5EF4-FFF2-40B4-BE49-F238E27FC236}">
                <a16:creationId xmlns:a16="http://schemas.microsoft.com/office/drawing/2014/main" id="{261D76D5-CE39-1561-46B8-90006119F9BD}"/>
              </a:ext>
            </a:extLst>
          </p:cNvPr>
          <p:cNvSpPr txBox="1"/>
          <p:nvPr>
            <p:custDataLst>
              <p:tags r:id="rId4"/>
            </p:custDataLst>
          </p:nvPr>
        </p:nvSpPr>
        <p:spPr>
          <a:xfrm>
            <a:off x="4702861" y="2076159"/>
            <a:ext cx="3860800" cy="301621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defRPr b="0" i="0"/>
            </a:pPr>
            <a:r>
              <a:rPr lang="en-GB" sz="2800" b="1" dirty="0">
                <a:solidFill>
                  <a:srgbClr val="FFFFFF"/>
                </a:solidFill>
                <a:latin typeface="Lato" panose="020F0502020204030203" pitchFamily="34" charset="77"/>
              </a:rPr>
              <a:t>“I was never any good at maths at school and it did me no harm.”</a:t>
            </a:r>
          </a:p>
          <a:p>
            <a:pPr algn="ctr">
              <a:defRPr b="0" i="0"/>
            </a:pPr>
            <a:r>
              <a:rPr lang="1106" sz="2800" b="1" dirty="0">
                <a:solidFill>
                  <a:srgbClr val="FFFFFF"/>
                </a:solidFill>
                <a:latin typeface="Lato" panose="020F0502020204030203" pitchFamily="34" charset="77"/>
              </a:rPr>
              <a:t>“Doeddwn i byth yn dda am wneud mathemateg yn yr ysgol ac ni wnaeth unrhyw niwed i mi.”</a:t>
            </a:r>
          </a:p>
        </p:txBody>
      </p:sp>
    </p:spTree>
    <p:extLst>
      <p:ext uri="{BB962C8B-B14F-4D97-AF65-F5344CB8AC3E}">
        <p14:creationId xmlns:p14="http://schemas.microsoft.com/office/powerpoint/2010/main" val="4023820722"/>
      </p:ext>
    </p:extLst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CCFE3000-4115-28EE-12B9-D4F1C57342F7}"/>
              </a:ext>
            </a:extLst>
          </p:cNvPr>
          <p:cNvSpPr>
            <a:spLocks noGrp="1"/>
          </p:cNvSpPr>
          <p:nvPr>
            <p:ph type="body" sz="quarter" idx="13"/>
            <p:custDataLst>
              <p:tags r:id="rId1"/>
            </p:custDataLst>
          </p:nvPr>
        </p:nvSpPr>
        <p:spPr>
          <a:xfrm>
            <a:off x="664715" y="137340"/>
            <a:ext cx="8263525" cy="1158745"/>
          </a:xfrm>
        </p:spPr>
        <p:txBody>
          <a:bodyPr/>
          <a:lstStyle/>
          <a:p>
            <a:pPr>
              <a:defRPr b="0" i="0"/>
            </a:pPr>
            <a:r>
              <a:rPr lang="en-GB" sz="3600" b="1" dirty="0"/>
              <a:t>Be positive about maths</a:t>
            </a:r>
          </a:p>
          <a:p>
            <a:pPr>
              <a:defRPr b="0" i="0"/>
            </a:pPr>
            <a:r>
              <a:rPr lang="1106" sz="3600" b="1" dirty="0"/>
              <a:t>Bod yn gadarnhaol ynghylch mathemateg</a:t>
            </a:r>
          </a:p>
        </p:txBody>
      </p:sp>
      <p:pic>
        <p:nvPicPr>
          <p:cNvPr id="3" name="Picture 4">
            <a:extLst>
              <a:ext uri="{FF2B5EF4-FFF2-40B4-BE49-F238E27FC236}">
                <a16:creationId xmlns:a16="http://schemas.microsoft.com/office/drawing/2014/main" id="{6212A2BD-C40D-F28C-A5FB-B66154363E62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6"/>
          <a:stretch>
            <a:fillRect/>
          </a:stretch>
        </p:blipFill>
        <p:spPr>
          <a:xfrm>
            <a:off x="5192827" y="2689929"/>
            <a:ext cx="3372053" cy="4470613"/>
          </a:xfrm>
          <a:prstGeom prst="rect">
            <a:avLst/>
          </a:prstGeom>
        </p:spPr>
      </p:pic>
      <p:pic>
        <p:nvPicPr>
          <p:cNvPr id="5" name="Picture 5">
            <a:extLst>
              <a:ext uri="{FF2B5EF4-FFF2-40B4-BE49-F238E27FC236}">
                <a16:creationId xmlns:a16="http://schemas.microsoft.com/office/drawing/2014/main" id="{A2B2BC83-8DFD-959A-A8C4-4FD0135ADA64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 rot="152062">
            <a:off x="769998" y="1995153"/>
            <a:ext cx="4665888" cy="4097745"/>
          </a:xfrm>
          <a:prstGeom prst="rect">
            <a:avLst/>
          </a:prstGeom>
        </p:spPr>
      </p:pic>
      <p:sp>
        <p:nvSpPr>
          <p:cNvPr id="6" name="TextBox 7">
            <a:extLst>
              <a:ext uri="{FF2B5EF4-FFF2-40B4-BE49-F238E27FC236}">
                <a16:creationId xmlns:a16="http://schemas.microsoft.com/office/drawing/2014/main" id="{508A90A9-7822-2CA9-2E5E-62CE7489A6D7}"/>
              </a:ext>
            </a:extLst>
          </p:cNvPr>
          <p:cNvSpPr txBox="1"/>
          <p:nvPr>
            <p:custDataLst>
              <p:tags r:id="rId4"/>
            </p:custDataLst>
          </p:nvPr>
        </p:nvSpPr>
        <p:spPr>
          <a:xfrm>
            <a:off x="1172543" y="2180081"/>
            <a:ext cx="3860800" cy="3247236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4300"/>
              </a:lnSpc>
              <a:defRPr b="0" i="0"/>
            </a:pPr>
            <a:r>
              <a:rPr lang="en-GB" sz="2800" b="1" dirty="0">
                <a:solidFill>
                  <a:srgbClr val="FFFFFF"/>
                </a:solidFill>
                <a:latin typeface="Lato" panose="020F0502020204030203" pitchFamily="34" charset="77"/>
              </a:rPr>
              <a:t>“You won’t need to worry about maths once you’ve finished school.”</a:t>
            </a:r>
          </a:p>
          <a:p>
            <a:pPr algn="ctr">
              <a:lnSpc>
                <a:spcPts val="4300"/>
              </a:lnSpc>
              <a:defRPr b="0" i="0"/>
            </a:pPr>
            <a:r>
              <a:rPr lang="1106" sz="2800" b="1" dirty="0">
                <a:solidFill>
                  <a:srgbClr val="FFFFFF"/>
                </a:solidFill>
                <a:latin typeface="Lato" panose="020F0502020204030203" pitchFamily="34" charset="77"/>
              </a:rPr>
              <a:t>“Fydd dim angen i ti boeni am fathemateg ar ôl i ti orffen yr ysgol.”</a:t>
            </a:r>
          </a:p>
        </p:txBody>
      </p:sp>
    </p:spTree>
    <p:extLst>
      <p:ext uri="{BB962C8B-B14F-4D97-AF65-F5344CB8AC3E}">
        <p14:creationId xmlns:p14="http://schemas.microsoft.com/office/powerpoint/2010/main" val="1917389597"/>
      </p:ext>
    </p:extLst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CCFE3000-4115-28EE-12B9-D4F1C57342F7}"/>
              </a:ext>
            </a:extLst>
          </p:cNvPr>
          <p:cNvSpPr>
            <a:spLocks noGrp="1"/>
          </p:cNvSpPr>
          <p:nvPr>
            <p:ph type="body" sz="quarter" idx="13"/>
            <p:custDataLst>
              <p:tags r:id="rId1"/>
            </p:custDataLst>
          </p:nvPr>
        </p:nvSpPr>
        <p:spPr>
          <a:xfrm>
            <a:off x="563001" y="121871"/>
            <a:ext cx="8017997" cy="1158745"/>
          </a:xfrm>
        </p:spPr>
        <p:txBody>
          <a:bodyPr/>
          <a:lstStyle/>
          <a:p>
            <a:pPr>
              <a:defRPr b="0" i="0"/>
            </a:pPr>
            <a:r>
              <a:rPr lang="en-GB" sz="3600" b="1" dirty="0"/>
              <a:t>Be positive about maths</a:t>
            </a:r>
          </a:p>
          <a:p>
            <a:pPr>
              <a:defRPr b="0" i="0"/>
            </a:pPr>
            <a:r>
              <a:rPr lang="1106" sz="3600" b="1" dirty="0"/>
              <a:t>Bod yn gadarnhaol ynghylch mathemateg</a:t>
            </a:r>
          </a:p>
        </p:txBody>
      </p:sp>
      <p:pic>
        <p:nvPicPr>
          <p:cNvPr id="4" name="Picture 4">
            <a:extLst>
              <a:ext uri="{FF2B5EF4-FFF2-40B4-BE49-F238E27FC236}">
                <a16:creationId xmlns:a16="http://schemas.microsoft.com/office/drawing/2014/main" id="{BED8C8BF-1D67-2C40-8BE7-EFB399FACB29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3860464" y="1778000"/>
            <a:ext cx="5138303" cy="4787899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54DCED81-F99A-C32F-D7A2-338D1DA4EFF6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595550" y="2324435"/>
            <a:ext cx="3808304" cy="332398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defRPr b="0" i="0"/>
            </a:pPr>
            <a:r>
              <a:rPr lang="en-GB" sz="2400" b="1" dirty="0">
                <a:solidFill>
                  <a:srgbClr val="FFFFFF"/>
                </a:solidFill>
                <a:latin typeface="Lato" panose="020F0502020204030203" pitchFamily="34" charset="77"/>
              </a:rPr>
              <a:t>“It’s ok. You can’t be good at everything. You’re better at literacy. Your brother is more of a maths-y person.”</a:t>
            </a:r>
          </a:p>
          <a:p>
            <a:pPr algn="ctr">
              <a:defRPr b="0" i="0"/>
            </a:pPr>
            <a:r>
              <a:rPr lang="1106" sz="2400" b="1" dirty="0">
                <a:solidFill>
                  <a:srgbClr val="FFFFFF"/>
                </a:solidFill>
                <a:latin typeface="Lato" panose="020F0502020204030203" pitchFamily="34" charset="77"/>
              </a:rPr>
              <a:t>“Maen iawn. Alli di ddim bod yn dda ym mhopeth. Llythrennedd yw dy gryfder di. Mae dy frawd yn fwy o berson mathemateg.”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0948DBE-1803-4B16-185A-3BCFD4712FEA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8"/>
          <a:stretch>
            <a:fillRect/>
          </a:stretch>
        </p:blipFill>
        <p:spPr>
          <a:xfrm>
            <a:off x="740146" y="2489535"/>
            <a:ext cx="3332842" cy="85378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5841632"/>
      </p:ext>
    </p:extLst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CCFE3000-4115-28EE-12B9-D4F1C57342F7}"/>
              </a:ext>
            </a:extLst>
          </p:cNvPr>
          <p:cNvSpPr>
            <a:spLocks noGrp="1"/>
          </p:cNvSpPr>
          <p:nvPr>
            <p:ph type="body" sz="quarter" idx="13"/>
            <p:custDataLst>
              <p:tags r:id="rId1"/>
            </p:custDataLst>
          </p:nvPr>
        </p:nvSpPr>
        <p:spPr>
          <a:xfrm>
            <a:off x="613775" y="209517"/>
            <a:ext cx="8238125" cy="1158745"/>
          </a:xfrm>
        </p:spPr>
        <p:txBody>
          <a:bodyPr/>
          <a:lstStyle/>
          <a:p>
            <a:pPr>
              <a:defRPr b="0" i="0"/>
            </a:pPr>
            <a:r>
              <a:rPr lang="en-GB" sz="3600" b="1" dirty="0"/>
              <a:t>Be positive about maths</a:t>
            </a:r>
          </a:p>
          <a:p>
            <a:pPr>
              <a:defRPr b="0" i="0"/>
            </a:pPr>
            <a:r>
              <a:rPr lang="1106" sz="3600" b="1" dirty="0"/>
              <a:t>Bod yn gadarnhaol ynghylch mathemateg</a:t>
            </a:r>
          </a:p>
        </p:txBody>
      </p:sp>
      <p:pic>
        <p:nvPicPr>
          <p:cNvPr id="3" name="Picture 4">
            <a:extLst>
              <a:ext uri="{FF2B5EF4-FFF2-40B4-BE49-F238E27FC236}">
                <a16:creationId xmlns:a16="http://schemas.microsoft.com/office/drawing/2014/main" id="{AF5FA627-524F-5B8C-3D60-BF519083B01B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 rot="259540">
            <a:off x="698800" y="1970983"/>
            <a:ext cx="4957649" cy="3387619"/>
          </a:xfrm>
          <a:prstGeom prst="rect">
            <a:avLst/>
          </a:prstGeom>
        </p:spPr>
      </p:pic>
      <p:pic>
        <p:nvPicPr>
          <p:cNvPr id="5" name="Picture 5">
            <a:extLst>
              <a:ext uri="{FF2B5EF4-FFF2-40B4-BE49-F238E27FC236}">
                <a16:creationId xmlns:a16="http://schemas.microsoft.com/office/drawing/2014/main" id="{561EEFBE-82C9-B2E8-4690-BAB3F0079773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8"/>
          <a:stretch>
            <a:fillRect/>
          </a:stretch>
        </p:blipFill>
        <p:spPr>
          <a:xfrm>
            <a:off x="5127767" y="2390644"/>
            <a:ext cx="4082135" cy="5713949"/>
          </a:xfrm>
          <a:prstGeom prst="rect">
            <a:avLst/>
          </a:prstGeom>
        </p:spPr>
      </p:pic>
      <p:sp>
        <p:nvSpPr>
          <p:cNvPr id="6" name="TextBox 7">
            <a:extLst>
              <a:ext uri="{FF2B5EF4-FFF2-40B4-BE49-F238E27FC236}">
                <a16:creationId xmlns:a16="http://schemas.microsoft.com/office/drawing/2014/main" id="{AB217ABE-8E21-123C-667A-FA5629C5137D}"/>
              </a:ext>
            </a:extLst>
          </p:cNvPr>
          <p:cNvSpPr txBox="1"/>
          <p:nvPr>
            <p:custDataLst>
              <p:tags r:id="rId4"/>
            </p:custDataLst>
          </p:nvPr>
        </p:nvSpPr>
        <p:spPr>
          <a:xfrm>
            <a:off x="1237784" y="2390644"/>
            <a:ext cx="4170493" cy="213340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300"/>
              </a:lnSpc>
              <a:defRPr b="0" i="0"/>
            </a:pPr>
            <a:r>
              <a:rPr lang="en-GB" sz="2400" b="1" dirty="0">
                <a:solidFill>
                  <a:srgbClr val="FFFFFF"/>
                </a:solidFill>
                <a:latin typeface="Lato" panose="020F0502020204030203" pitchFamily="34" charset="77"/>
              </a:rPr>
              <a:t>“Well done for getting that right. You’re so clever.”</a:t>
            </a:r>
          </a:p>
          <a:p>
            <a:pPr algn="ctr">
              <a:lnSpc>
                <a:spcPts val="4300"/>
              </a:lnSpc>
              <a:defRPr b="0" i="0"/>
            </a:pPr>
            <a:r>
              <a:rPr lang="1106" sz="2400" b="1" dirty="0">
                <a:solidFill>
                  <a:srgbClr val="FFFFFF"/>
                </a:solidFill>
                <a:latin typeface="Lato" panose="020F0502020204030203" pitchFamily="34" charset="77"/>
              </a:rPr>
              <a:t>“Da iawn am gael hynny’n gywir. Rwyt ti mor glyfar.”</a:t>
            </a:r>
          </a:p>
        </p:txBody>
      </p:sp>
    </p:spTree>
    <p:extLst>
      <p:ext uri="{BB962C8B-B14F-4D97-AF65-F5344CB8AC3E}">
        <p14:creationId xmlns:p14="http://schemas.microsoft.com/office/powerpoint/2010/main" val="583844439"/>
      </p:ext>
    </p:extLst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699AF045-ABF8-7F66-3B1A-479540CE88AD}"/>
              </a:ext>
            </a:extLst>
          </p:cNvPr>
          <p:cNvSpPr>
            <a:spLocks noGrp="1"/>
          </p:cNvSpPr>
          <p:nvPr>
            <p:ph type="body" sz="quarter" idx="11"/>
            <p:custDataLst>
              <p:tags r:id="rId1"/>
            </p:custDataLst>
          </p:nvPr>
        </p:nvSpPr>
        <p:spPr/>
        <p:txBody>
          <a:bodyPr/>
          <a:lstStyle/>
          <a:p>
            <a:pPr>
              <a:defRPr b="0" i="0"/>
            </a:pPr>
            <a:r>
              <a:rPr lang="en-GB" b="1" dirty="0"/>
              <a:t>Praise effort, rather than talent</a:t>
            </a:r>
          </a:p>
          <a:p>
            <a:pPr>
              <a:defRPr b="0" i="0"/>
            </a:pPr>
            <a:endParaRPr lang="en-GB" b="1" dirty="0"/>
          </a:p>
          <a:p>
            <a:pPr>
              <a:defRPr b="0" i="0"/>
            </a:pPr>
            <a:r>
              <a:rPr lang="1106" b="1" dirty="0"/>
              <a:t>Canmol ymdrech yn hytrach na thalent</a:t>
            </a:r>
          </a:p>
        </p:txBody>
      </p:sp>
      <p:pic>
        <p:nvPicPr>
          <p:cNvPr id="6" name="Picture Placeholder 5" descr="A person and a child looking at a book&#10;&#10;Description automatically generated with low confidence">
            <a:extLst>
              <a:ext uri="{FF2B5EF4-FFF2-40B4-BE49-F238E27FC236}">
                <a16:creationId xmlns:a16="http://schemas.microsoft.com/office/drawing/2014/main" id="{3D559340-31F8-12DB-B1C3-38984129747F}"/>
              </a:ext>
            </a:extLst>
          </p:cNvPr>
          <p:cNvPicPr>
            <a:picLocks noGrp="1" noChangeAspect="1"/>
          </p:cNvPicPr>
          <p:nvPr>
            <p:ph type="pic" sz="quarter" idx="12"/>
            <p:custDataLst>
              <p:tags r:id="rId2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663" b="24058"/>
          <a:stretch>
            <a:fillRect/>
          </a:stretch>
        </p:blipFill>
        <p:spPr>
          <a:xfrm>
            <a:off x="-7615" y="-156754"/>
            <a:ext cx="9159230" cy="3864429"/>
          </a:xfrm>
        </p:spPr>
      </p:pic>
    </p:spTree>
    <p:extLst>
      <p:ext uri="{BB962C8B-B14F-4D97-AF65-F5344CB8AC3E}">
        <p14:creationId xmlns:p14="http://schemas.microsoft.com/office/powerpoint/2010/main" val="1140628551"/>
      </p:ext>
    </p:extLst>
  </p:cSld>
  <p:clrMapOvr>
    <a:masterClrMapping/>
  </p:clrMapOvr>
  <p:transition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CCFE3000-4115-28EE-12B9-D4F1C57342F7}"/>
              </a:ext>
            </a:extLst>
          </p:cNvPr>
          <p:cNvSpPr>
            <a:spLocks noGrp="1"/>
          </p:cNvSpPr>
          <p:nvPr>
            <p:ph type="body" sz="quarter" idx="13"/>
            <p:custDataLst>
              <p:tags r:id="rId1"/>
            </p:custDataLst>
          </p:nvPr>
        </p:nvSpPr>
        <p:spPr>
          <a:xfrm>
            <a:off x="474795" y="248871"/>
            <a:ext cx="8222576" cy="1158745"/>
          </a:xfrm>
        </p:spPr>
        <p:txBody>
          <a:bodyPr/>
          <a:lstStyle/>
          <a:p>
            <a:pPr>
              <a:defRPr b="0" i="0"/>
            </a:pPr>
            <a:r>
              <a:rPr lang="en-GB" sz="3400" b="1" dirty="0"/>
              <a:t>Praise effort, rather than talent</a:t>
            </a:r>
          </a:p>
          <a:p>
            <a:pPr>
              <a:defRPr b="0" i="0"/>
            </a:pPr>
            <a:r>
              <a:rPr lang="1106" sz="3400" b="1" dirty="0"/>
              <a:t>Canmol ymdrech yn hytrach na thalent</a:t>
            </a:r>
          </a:p>
        </p:txBody>
      </p:sp>
      <p:sp>
        <p:nvSpPr>
          <p:cNvPr id="4" name="Text Placeholder 4">
            <a:extLst>
              <a:ext uri="{FF2B5EF4-FFF2-40B4-BE49-F238E27FC236}">
                <a16:creationId xmlns:a16="http://schemas.microsoft.com/office/drawing/2014/main" id="{733A053F-91FC-2D60-36F0-B4A8E820AC69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694827" y="2189659"/>
            <a:ext cx="3763962" cy="3599089"/>
          </a:xfrm>
          <a:prstGeom prst="rect">
            <a:avLst/>
          </a:prstGeom>
        </p:spPr>
        <p:txBody>
          <a:bodyPr anchor="t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ct val="0"/>
              </a:spcBef>
              <a:buFontTx/>
              <a:buNone/>
              <a:defRPr sz="1800" kern="1200">
                <a:solidFill>
                  <a:schemeClr val="bg1"/>
                </a:solidFill>
                <a:latin typeface="Rubik Medium" panose="02000604000000020004" pitchFamily="2" charset="-79"/>
                <a:ea typeface="+mn-ea"/>
                <a:cs typeface="Rubik Medium" panose="02000604000000020004" pitchFamily="2" charset="-79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1200"/>
              </a:spcAft>
              <a:defRPr b="0" i="0"/>
            </a:pPr>
            <a:r>
              <a:rPr lang="en-GB" sz="2000" b="1" dirty="0">
                <a:solidFill>
                  <a:schemeClr val="tx1"/>
                </a:solidFill>
              </a:rPr>
              <a:t>Praising talent:</a:t>
            </a:r>
          </a:p>
          <a:p>
            <a:pPr>
              <a:spcAft>
                <a:spcPts val="1200"/>
              </a:spcAft>
            </a:pPr>
            <a:r>
              <a:rPr lang="en-GB" sz="2000" dirty="0">
                <a:solidFill>
                  <a:schemeClr val="tx1"/>
                </a:solidFill>
                <a:latin typeface="Lato" panose="020F0502020204030203" pitchFamily="34" charset="0"/>
              </a:rPr>
              <a:t>Well done. You’re so clever.</a:t>
            </a:r>
          </a:p>
          <a:p>
            <a:pPr>
              <a:spcAft>
                <a:spcPts val="1200"/>
              </a:spcAft>
            </a:pPr>
            <a:r>
              <a:rPr lang="en-GB" sz="2000" dirty="0">
                <a:solidFill>
                  <a:schemeClr val="tx1"/>
                </a:solidFill>
                <a:latin typeface="Lato" panose="020F0502020204030203" pitchFamily="34" charset="0"/>
              </a:rPr>
              <a:t>You’re naturally really good at this.</a:t>
            </a:r>
          </a:p>
          <a:p>
            <a:pPr>
              <a:spcAft>
                <a:spcPts val="1200"/>
              </a:spcAft>
            </a:pPr>
            <a:r>
              <a:rPr lang="en-GB" sz="2000" dirty="0">
                <a:solidFill>
                  <a:schemeClr val="tx1"/>
                </a:solidFill>
                <a:latin typeface="Lato" panose="020F0502020204030203" pitchFamily="34" charset="0"/>
              </a:rPr>
              <a:t>It’s amazing that maths is so easy for you.</a:t>
            </a:r>
            <a:endParaRPr lang="en-GB" sz="2000" b="1" dirty="0">
              <a:solidFill>
                <a:schemeClr val="tx1"/>
              </a:solidFill>
            </a:endParaRPr>
          </a:p>
          <a:p>
            <a:pPr>
              <a:spcAft>
                <a:spcPts val="1200"/>
              </a:spcAft>
              <a:defRPr b="0" i="0"/>
            </a:pPr>
            <a:r>
              <a:rPr lang="1106" sz="2000" b="1" dirty="0">
                <a:solidFill>
                  <a:schemeClr val="tx1"/>
                </a:solidFill>
              </a:rPr>
              <a:t>Canmol talent: </a:t>
            </a:r>
            <a:endParaRPr lang="en-GB" sz="2000" dirty="0">
              <a:solidFill>
                <a:schemeClr val="tx1"/>
              </a:solidFill>
            </a:endParaRPr>
          </a:p>
          <a:p>
            <a:pPr>
              <a:spcAft>
                <a:spcPts val="1200"/>
              </a:spcAft>
              <a:defRPr b="0" i="0"/>
            </a:pPr>
            <a:r>
              <a:rPr lang="1106" sz="2000" dirty="0">
                <a:solidFill>
                  <a:schemeClr val="tx1"/>
                </a:solidFill>
                <a:latin typeface="Lato" panose="020F0502020204030203" pitchFamily="34" charset="77"/>
              </a:rPr>
              <a:t>Da iawn. Rwyt ti mor glyfar. </a:t>
            </a:r>
          </a:p>
          <a:p>
            <a:pPr>
              <a:spcAft>
                <a:spcPts val="1200"/>
              </a:spcAft>
              <a:defRPr b="0" i="0"/>
            </a:pPr>
            <a:r>
              <a:rPr lang="1106" sz="2000" dirty="0">
                <a:solidFill>
                  <a:schemeClr val="tx1"/>
                </a:solidFill>
                <a:latin typeface="Lato" panose="020F0502020204030203" pitchFamily="34" charset="77"/>
              </a:rPr>
              <a:t>Rwyt ti'n naturiol yn dda iawn am wneud hyn. </a:t>
            </a:r>
          </a:p>
          <a:p>
            <a:pPr>
              <a:spcAft>
                <a:spcPts val="1200"/>
              </a:spcAft>
              <a:defRPr b="0" i="0"/>
            </a:pPr>
            <a:r>
              <a:rPr lang="1106" sz="2000" dirty="0">
                <a:solidFill>
                  <a:schemeClr val="tx1"/>
                </a:solidFill>
                <a:latin typeface="Lato" panose="020F0502020204030203" pitchFamily="34" charset="77"/>
              </a:rPr>
              <a:t>Mae'n wych bod mathemateg mor rhwydd i ti. </a:t>
            </a:r>
          </a:p>
        </p:txBody>
      </p:sp>
      <p:sp>
        <p:nvSpPr>
          <p:cNvPr id="7" name="Text Placeholder 4">
            <a:extLst>
              <a:ext uri="{FF2B5EF4-FFF2-40B4-BE49-F238E27FC236}">
                <a16:creationId xmlns:a16="http://schemas.microsoft.com/office/drawing/2014/main" id="{79BCAAAD-1A18-2DCC-06CD-6A7FC71FD1DB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838700" y="2187755"/>
            <a:ext cx="4305299" cy="3599089"/>
          </a:xfrm>
          <a:prstGeom prst="rect">
            <a:avLst/>
          </a:prstGeom>
        </p:spPr>
        <p:txBody>
          <a:bodyPr/>
          <a:lstStyle>
            <a:lvl1pPr marL="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1125" b="0" i="0" kern="1200">
                <a:solidFill>
                  <a:srgbClr val="951B81"/>
                </a:solidFill>
                <a:latin typeface="Lato" panose="020F0502020204030203" pitchFamily="34" charset="77"/>
                <a:ea typeface="+mn-ea"/>
                <a:cs typeface="+mn-cs"/>
              </a:defRPr>
            </a:lvl1pPr>
            <a:lvl2pPr marL="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Tx/>
              <a:buNone/>
              <a:defRPr sz="900" b="1" i="0" kern="1200" baseline="0">
                <a:solidFill>
                  <a:schemeClr val="tx1"/>
                </a:solidFill>
                <a:latin typeface="Lato" panose="020F0502020204030203" pitchFamily="34" charset="77"/>
                <a:ea typeface="+mn-ea"/>
                <a:cs typeface="+mn-cs"/>
              </a:defRPr>
            </a:lvl2pPr>
            <a:lvl3pPr marL="0" marR="0" indent="-171450" algn="l" defTabSz="685800" rtl="0" eaLnBrk="1" fontAlgn="auto" latinLnBrk="0" hangingPunct="1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ClrTx/>
              <a:buSzTx/>
              <a:buFontTx/>
              <a:buNone/>
              <a:defRPr sz="900" b="0" i="0" kern="1200">
                <a:solidFill>
                  <a:schemeClr val="tx1"/>
                </a:solidFill>
                <a:latin typeface="Lato" panose="020F0502020204030203" pitchFamily="34" charset="77"/>
                <a:ea typeface="+mn-ea"/>
                <a:cs typeface="+mn-cs"/>
              </a:defRPr>
            </a:lvl3pPr>
            <a:lvl4pPr marL="0" marR="0" indent="270000" algn="l" defTabSz="685800" rtl="0" eaLnBrk="1" fontAlgn="auto" latinLnBrk="0" hangingPunct="1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>
                <a:tab pos="270000" algn="l"/>
              </a:tabLst>
              <a:defRPr sz="900" b="0" i="0" kern="1200">
                <a:solidFill>
                  <a:schemeClr val="tx1"/>
                </a:solidFill>
                <a:latin typeface="Lato" panose="020F0502020204030203" pitchFamily="34" charset="77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Tx/>
              <a:buNone/>
              <a:defRPr sz="750" kern="1200">
                <a:solidFill>
                  <a:schemeClr val="tx1"/>
                </a:solidFill>
                <a:latin typeface="Lato" panose="020F0502020204030203" pitchFamily="34" charset="77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0">
              <a:spcBef>
                <a:spcPct val="0"/>
              </a:spcBef>
              <a:spcAft>
                <a:spcPts val="1200"/>
              </a:spcAft>
              <a:defRPr b="0" i="0"/>
            </a:pPr>
            <a:r>
              <a:rPr lang="en-GB" sz="2000" b="1" dirty="0">
                <a:solidFill>
                  <a:schemeClr val="tx1"/>
                </a:solidFill>
                <a:latin typeface="Rubik Medium" panose="02000604000000020004" pitchFamily="2" charset="-79"/>
                <a:cs typeface="Rubik Medium" panose="02000604000000020004" pitchFamily="2" charset="-79"/>
              </a:rPr>
              <a:t>Praising effort:</a:t>
            </a:r>
          </a:p>
          <a:p>
            <a:pPr indent="0">
              <a:spcBef>
                <a:spcPts val="0"/>
              </a:spcBef>
              <a:spcAft>
                <a:spcPts val="1200"/>
              </a:spcAft>
            </a:pPr>
            <a:r>
              <a:rPr lang="en-GB" sz="2000" dirty="0">
                <a:solidFill>
                  <a:schemeClr val="tx1"/>
                </a:solidFill>
              </a:rPr>
              <a:t>Well done for working so hard at that.</a:t>
            </a:r>
          </a:p>
          <a:p>
            <a:pPr indent="0">
              <a:spcBef>
                <a:spcPts val="0"/>
              </a:spcBef>
              <a:spcAft>
                <a:spcPts val="1200"/>
              </a:spcAft>
            </a:pPr>
            <a:r>
              <a:rPr lang="en-GB" sz="2000" dirty="0">
                <a:solidFill>
                  <a:schemeClr val="tx1"/>
                </a:solidFill>
              </a:rPr>
              <a:t>You’ve learned so much, well done.</a:t>
            </a:r>
          </a:p>
          <a:p>
            <a:pPr indent="0">
              <a:spcBef>
                <a:spcPts val="0"/>
              </a:spcBef>
              <a:spcAft>
                <a:spcPts val="1200"/>
              </a:spcAft>
            </a:pPr>
            <a:r>
              <a:rPr lang="en-GB" sz="2000" dirty="0">
                <a:solidFill>
                  <a:schemeClr val="tx1"/>
                </a:solidFill>
              </a:rPr>
              <a:t>It’s great that you kept going with that even when it was tricky.</a:t>
            </a:r>
          </a:p>
          <a:p>
            <a:pPr indent="0">
              <a:spcBef>
                <a:spcPct val="0"/>
              </a:spcBef>
              <a:spcAft>
                <a:spcPts val="1200"/>
              </a:spcAft>
              <a:defRPr b="0" i="0"/>
            </a:pPr>
            <a:r>
              <a:rPr lang="1106" sz="2000" b="1" dirty="0">
                <a:solidFill>
                  <a:schemeClr val="tx1"/>
                </a:solidFill>
                <a:latin typeface="Rubik Medium" panose="02000604000000020004" pitchFamily="2" charset="-79"/>
                <a:cs typeface="Rubik Medium" panose="02000604000000020004" pitchFamily="2" charset="-79"/>
              </a:rPr>
              <a:t>Canmol ymdrech: </a:t>
            </a:r>
            <a:endParaRPr lang="en-GB" sz="2000" dirty="0">
              <a:solidFill>
                <a:schemeClr val="tx1"/>
              </a:solidFill>
              <a:latin typeface="Rubik Medium" panose="02000604000000020004" pitchFamily="2" charset="-79"/>
              <a:cs typeface="Rubik Medium" panose="02000604000000020004" pitchFamily="2" charset="-79"/>
            </a:endParaRPr>
          </a:p>
          <a:p>
            <a:pPr indent="0">
              <a:spcBef>
                <a:spcPct val="0"/>
              </a:spcBef>
              <a:spcAft>
                <a:spcPts val="1200"/>
              </a:spcAft>
              <a:defRPr b="0" i="0"/>
            </a:pPr>
            <a:r>
              <a:rPr lang="1106" sz="2000" dirty="0">
                <a:solidFill>
                  <a:schemeClr val="tx1"/>
                </a:solidFill>
              </a:rPr>
              <a:t>Da iawn am weithio mor galed ar hwnna. </a:t>
            </a:r>
          </a:p>
          <a:p>
            <a:pPr indent="0">
              <a:spcBef>
                <a:spcPct val="0"/>
              </a:spcBef>
              <a:spcAft>
                <a:spcPts val="1200"/>
              </a:spcAft>
              <a:defRPr b="0" i="0"/>
            </a:pPr>
            <a:r>
              <a:rPr lang="1106" sz="2000" dirty="0">
                <a:solidFill>
                  <a:schemeClr val="tx1"/>
                </a:solidFill>
              </a:rPr>
              <a:t>Rwyt ti wedi dysgu cymaint, da iawn. </a:t>
            </a:r>
          </a:p>
          <a:p>
            <a:pPr indent="0">
              <a:spcBef>
                <a:spcPct val="0"/>
              </a:spcBef>
              <a:spcAft>
                <a:spcPts val="1200"/>
              </a:spcAft>
              <a:defRPr b="0" i="0"/>
            </a:pPr>
            <a:r>
              <a:rPr lang="1106" sz="2000" dirty="0">
                <a:solidFill>
                  <a:schemeClr val="tx1"/>
                </a:solidFill>
              </a:rPr>
              <a:t>Mae'n wych dy fod wedi dal ati hyd yn oed pan oedd yn anodd. </a:t>
            </a:r>
          </a:p>
        </p:txBody>
      </p:sp>
    </p:spTree>
    <p:extLst>
      <p:ext uri="{BB962C8B-B14F-4D97-AF65-F5344CB8AC3E}">
        <p14:creationId xmlns:p14="http://schemas.microsoft.com/office/powerpoint/2010/main" val="1225230941"/>
      </p:ext>
    </p:extLst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CCFE3000-4115-28EE-12B9-D4F1C57342F7}"/>
              </a:ext>
            </a:extLst>
          </p:cNvPr>
          <p:cNvSpPr>
            <a:spLocks noGrp="1"/>
          </p:cNvSpPr>
          <p:nvPr>
            <p:ph type="body" sz="quarter" idx="13"/>
            <p:custDataLst>
              <p:tags r:id="rId1"/>
            </p:custDataLst>
          </p:nvPr>
        </p:nvSpPr>
        <p:spPr>
          <a:xfrm>
            <a:off x="588582" y="301827"/>
            <a:ext cx="8433498" cy="789989"/>
          </a:xfrm>
        </p:spPr>
        <p:txBody>
          <a:bodyPr/>
          <a:lstStyle/>
          <a:p>
            <a:pPr>
              <a:defRPr b="0" i="0"/>
            </a:pPr>
            <a:r>
              <a:rPr lang="en-GB" sz="3400" b="1" dirty="0"/>
              <a:t>How do you feel about maths?</a:t>
            </a:r>
          </a:p>
          <a:p>
            <a:pPr>
              <a:defRPr b="0" i="0"/>
            </a:pPr>
            <a:r>
              <a:rPr lang="1106" sz="3400" b="1" dirty="0"/>
              <a:t>Sut yr ydych yn teimlo am fathemateg?</a:t>
            </a:r>
          </a:p>
        </p:txBody>
      </p:sp>
      <p:pic>
        <p:nvPicPr>
          <p:cNvPr id="5" name="Online Media 1" title="How I feel about maths">
            <a:hlinkClick r:id="" action="ppaction://media"/>
            <a:extLst>
              <a:ext uri="{FF2B5EF4-FFF2-40B4-BE49-F238E27FC236}">
                <a16:creationId xmlns:a16="http://schemas.microsoft.com/office/drawing/2014/main" id="{0D800880-B34B-A743-4E44-B515BE609AD4}"/>
              </a:ext>
            </a:extLst>
          </p:cNvPr>
          <p:cNvPicPr>
            <a:picLocks noRot="1" noChangeAspect="1"/>
          </p:cNvPicPr>
          <p:nvPr>
            <a:videoFile r:link="rId2"/>
            <p:custDataLst>
              <p:tags r:id="rId3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588582" y="2078327"/>
            <a:ext cx="8035730" cy="45401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133318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vide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video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CCFE3000-4115-28EE-12B9-D4F1C57342F7}"/>
              </a:ext>
            </a:extLst>
          </p:cNvPr>
          <p:cNvSpPr>
            <a:spLocks noGrp="1"/>
          </p:cNvSpPr>
          <p:nvPr>
            <p:ph type="body" sz="quarter" idx="13"/>
            <p:custDataLst>
              <p:tags r:id="rId1"/>
            </p:custDataLst>
          </p:nvPr>
        </p:nvSpPr>
        <p:spPr/>
        <p:txBody>
          <a:bodyPr/>
          <a:lstStyle/>
          <a:p>
            <a:pPr>
              <a:defRPr b="0" i="0"/>
            </a:pPr>
            <a:r>
              <a:rPr lang="en-GB" sz="3600" b="1" dirty="0"/>
              <a:t>Growth Mindset</a:t>
            </a:r>
          </a:p>
          <a:p>
            <a:pPr>
              <a:defRPr b="0" i="0"/>
            </a:pPr>
            <a:r>
              <a:rPr lang="1106" sz="3600" b="1" dirty="0"/>
              <a:t>Meddylfryd Twf</a:t>
            </a:r>
          </a:p>
        </p:txBody>
      </p:sp>
      <p:sp>
        <p:nvSpPr>
          <p:cNvPr id="3" name="Text Placeholder 4">
            <a:extLst>
              <a:ext uri="{FF2B5EF4-FFF2-40B4-BE49-F238E27FC236}">
                <a16:creationId xmlns:a16="http://schemas.microsoft.com/office/drawing/2014/main" id="{73ECBCF9-AF9D-C52D-34FF-263C01CBA59E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842484" y="2224493"/>
            <a:ext cx="3951705" cy="3599089"/>
          </a:xfrm>
          <a:prstGeom prst="rect">
            <a:avLst/>
          </a:prstGeom>
        </p:spPr>
        <p:txBody>
          <a:bodyPr anchor="t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ct val="0"/>
              </a:spcBef>
              <a:buFontTx/>
              <a:buNone/>
              <a:defRPr sz="1800" kern="1200">
                <a:solidFill>
                  <a:schemeClr val="bg1"/>
                </a:solidFill>
                <a:latin typeface="Rubik Medium" panose="02000604000000020004" pitchFamily="2" charset="-79"/>
                <a:ea typeface="+mn-ea"/>
                <a:cs typeface="Rubik Medium" panose="02000604000000020004" pitchFamily="2" charset="-79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1200"/>
              </a:spcAft>
              <a:defRPr b="0" i="0"/>
            </a:pPr>
            <a:r>
              <a:rPr lang="en-GB" sz="1600" b="1" dirty="0">
                <a:solidFill>
                  <a:schemeClr val="tx1"/>
                </a:solidFill>
              </a:rPr>
              <a:t>Fixed Mindset</a:t>
            </a:r>
          </a:p>
          <a:p>
            <a:pPr>
              <a:spcAft>
                <a:spcPts val="1200"/>
              </a:spcAft>
            </a:pPr>
            <a:r>
              <a:rPr lang="en-GB" sz="1600" dirty="0">
                <a:solidFill>
                  <a:schemeClr val="tx1"/>
                </a:solidFill>
                <a:latin typeface="Lato" panose="020F0502020204030203" pitchFamily="34" charset="0"/>
              </a:rPr>
              <a:t>Talent is innate</a:t>
            </a:r>
          </a:p>
          <a:p>
            <a:pPr>
              <a:spcAft>
                <a:spcPts val="1200"/>
              </a:spcAft>
            </a:pPr>
            <a:r>
              <a:rPr lang="en-GB" sz="1600" dirty="0">
                <a:solidFill>
                  <a:schemeClr val="tx1"/>
                </a:solidFill>
                <a:latin typeface="Lato" panose="020F0502020204030203" pitchFamily="34" charset="0"/>
              </a:rPr>
              <a:t>Some people just can’t do certain things</a:t>
            </a:r>
          </a:p>
          <a:p>
            <a:pPr>
              <a:spcAft>
                <a:spcPts val="1200"/>
              </a:spcAft>
            </a:pPr>
            <a:r>
              <a:rPr lang="en-GB" sz="1600" dirty="0">
                <a:solidFill>
                  <a:schemeClr val="tx1"/>
                </a:solidFill>
                <a:latin typeface="Lato" panose="020F0502020204030203" pitchFamily="34" charset="0"/>
              </a:rPr>
              <a:t>There is no point in trying to improve if you aren’t born with the ability</a:t>
            </a:r>
          </a:p>
          <a:p>
            <a:pPr>
              <a:spcAft>
                <a:spcPts val="1200"/>
              </a:spcAft>
              <a:defRPr b="0" i="0"/>
            </a:pPr>
            <a:r>
              <a:rPr lang="1106" sz="1600" b="1" dirty="0">
                <a:solidFill>
                  <a:schemeClr val="tx1"/>
                </a:solidFill>
              </a:rPr>
              <a:t>Meddylfryd Sefydlog</a:t>
            </a:r>
            <a:endParaRPr lang="en-GB" sz="1600" b="1" dirty="0">
              <a:solidFill>
                <a:schemeClr val="tx1"/>
              </a:solidFill>
            </a:endParaRPr>
          </a:p>
          <a:p>
            <a:pPr>
              <a:spcAft>
                <a:spcPts val="1200"/>
              </a:spcAft>
              <a:defRPr b="0" i="0"/>
            </a:pPr>
            <a:r>
              <a:rPr lang="1106" sz="1600" dirty="0">
                <a:solidFill>
                  <a:schemeClr val="tx1"/>
                </a:solidFill>
                <a:latin typeface="Lato" panose="020F0502020204030203" pitchFamily="34" charset="77"/>
              </a:rPr>
              <a:t>Mae talent yn gynhenid</a:t>
            </a:r>
          </a:p>
          <a:p>
            <a:pPr>
              <a:spcAft>
                <a:spcPts val="1200"/>
              </a:spcAft>
              <a:defRPr b="0" i="0"/>
            </a:pPr>
            <a:r>
              <a:rPr lang="1106" sz="1600" dirty="0">
                <a:solidFill>
                  <a:schemeClr val="tx1"/>
                </a:solidFill>
                <a:latin typeface="Lato" panose="020F0502020204030203" pitchFamily="34" charset="77"/>
              </a:rPr>
              <a:t>Mae yna rai pobl na allant wneud rhai pethau</a:t>
            </a:r>
          </a:p>
          <a:p>
            <a:pPr>
              <a:spcAft>
                <a:spcPts val="1200"/>
              </a:spcAft>
              <a:defRPr b="0" i="0"/>
            </a:pPr>
            <a:r>
              <a:rPr lang="1106" sz="1600" dirty="0">
                <a:solidFill>
                  <a:schemeClr val="tx1"/>
                </a:solidFill>
                <a:latin typeface="Lato" panose="020F0502020204030203" pitchFamily="34" charset="77"/>
              </a:rPr>
              <a:t>Nid oes diben ceisio gwella os nad ydych wedi cael eich geni â'r gallu hwnnw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C4F694C-1E0B-3F0D-48C6-2F9269F05829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794190" y="2187755"/>
            <a:ext cx="4095809" cy="3599089"/>
          </a:xfrm>
          <a:prstGeom prst="rect">
            <a:avLst/>
          </a:prstGeom>
        </p:spPr>
        <p:txBody>
          <a:bodyPr/>
          <a:lstStyle>
            <a:lvl1pPr marL="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1125" b="0" i="0" kern="1200">
                <a:solidFill>
                  <a:srgbClr val="951B81"/>
                </a:solidFill>
                <a:latin typeface="Lato" panose="020F0502020204030203" pitchFamily="34" charset="77"/>
                <a:ea typeface="+mn-ea"/>
                <a:cs typeface="+mn-cs"/>
              </a:defRPr>
            </a:lvl1pPr>
            <a:lvl2pPr marL="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Tx/>
              <a:buNone/>
              <a:defRPr sz="900" b="1" i="0" kern="1200" baseline="0">
                <a:solidFill>
                  <a:schemeClr val="tx1"/>
                </a:solidFill>
                <a:latin typeface="Lato" panose="020F0502020204030203" pitchFamily="34" charset="77"/>
                <a:ea typeface="+mn-ea"/>
                <a:cs typeface="+mn-cs"/>
              </a:defRPr>
            </a:lvl2pPr>
            <a:lvl3pPr marL="0" marR="0" indent="-171450" algn="l" defTabSz="685800" rtl="0" eaLnBrk="1" fontAlgn="auto" latinLnBrk="0" hangingPunct="1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ClrTx/>
              <a:buSzTx/>
              <a:buFontTx/>
              <a:buNone/>
              <a:defRPr sz="900" b="0" i="0" kern="1200">
                <a:solidFill>
                  <a:schemeClr val="tx1"/>
                </a:solidFill>
                <a:latin typeface="Lato" panose="020F0502020204030203" pitchFamily="34" charset="77"/>
                <a:ea typeface="+mn-ea"/>
                <a:cs typeface="+mn-cs"/>
              </a:defRPr>
            </a:lvl3pPr>
            <a:lvl4pPr marL="0" marR="0" indent="270000" algn="l" defTabSz="685800" rtl="0" eaLnBrk="1" fontAlgn="auto" latinLnBrk="0" hangingPunct="1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>
                <a:tab pos="270000" algn="l"/>
              </a:tabLst>
              <a:defRPr sz="900" b="0" i="0" kern="1200">
                <a:solidFill>
                  <a:schemeClr val="tx1"/>
                </a:solidFill>
                <a:latin typeface="Lato" panose="020F0502020204030203" pitchFamily="34" charset="77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Tx/>
              <a:buNone/>
              <a:defRPr sz="750" kern="1200">
                <a:solidFill>
                  <a:schemeClr val="tx1"/>
                </a:solidFill>
                <a:latin typeface="Lato" panose="020F0502020204030203" pitchFamily="34" charset="77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0">
              <a:spcBef>
                <a:spcPct val="0"/>
              </a:spcBef>
              <a:spcAft>
                <a:spcPts val="1200"/>
              </a:spcAft>
              <a:defRPr b="0" i="0"/>
            </a:pPr>
            <a:r>
              <a:rPr lang="en-GB" sz="1600" b="1" dirty="0">
                <a:solidFill>
                  <a:schemeClr val="tx1"/>
                </a:solidFill>
                <a:latin typeface="Rubik Medium" panose="02000604000000020004" pitchFamily="2" charset="-79"/>
                <a:cs typeface="Rubik Medium" panose="02000604000000020004" pitchFamily="2" charset="-79"/>
              </a:rPr>
              <a:t>Growth Mindset</a:t>
            </a:r>
          </a:p>
          <a:p>
            <a:pPr indent="0">
              <a:spcBef>
                <a:spcPts val="0"/>
              </a:spcBef>
              <a:spcAft>
                <a:spcPts val="1200"/>
              </a:spcAft>
            </a:pPr>
            <a:r>
              <a:rPr lang="en-GB" sz="1600" dirty="0">
                <a:solidFill>
                  <a:schemeClr val="tx1"/>
                </a:solidFill>
              </a:rPr>
              <a:t>Ability is not fixed</a:t>
            </a:r>
          </a:p>
          <a:p>
            <a:pPr indent="0">
              <a:spcBef>
                <a:spcPts val="0"/>
              </a:spcBef>
              <a:spcAft>
                <a:spcPts val="1200"/>
              </a:spcAft>
            </a:pPr>
            <a:r>
              <a:rPr lang="en-GB" sz="1600" dirty="0">
                <a:solidFill>
                  <a:schemeClr val="tx1"/>
                </a:solidFill>
              </a:rPr>
              <a:t>You can learn and improve at anything is you put enough time and effort into it</a:t>
            </a:r>
          </a:p>
          <a:p>
            <a:pPr indent="0">
              <a:spcBef>
                <a:spcPts val="0"/>
              </a:spcBef>
              <a:spcAft>
                <a:spcPts val="1200"/>
              </a:spcAft>
            </a:pPr>
            <a:r>
              <a:rPr lang="en-GB" sz="1600" dirty="0">
                <a:solidFill>
                  <a:schemeClr val="tx1"/>
                </a:solidFill>
              </a:rPr>
              <a:t>If you put your mind to it, you will be able to improve: ability isn’t something you’re born with</a:t>
            </a:r>
          </a:p>
          <a:p>
            <a:pPr indent="0">
              <a:spcBef>
                <a:spcPct val="0"/>
              </a:spcBef>
              <a:spcAft>
                <a:spcPts val="1200"/>
              </a:spcAft>
              <a:defRPr b="0" i="0"/>
            </a:pPr>
            <a:r>
              <a:rPr lang="1106" sz="1600" b="1" dirty="0">
                <a:solidFill>
                  <a:schemeClr val="tx1"/>
                </a:solidFill>
                <a:latin typeface="Rubik Medium" panose="02000604000000020004" pitchFamily="2" charset="-79"/>
                <a:cs typeface="Rubik Medium" panose="02000604000000020004" pitchFamily="2" charset="-79"/>
              </a:rPr>
              <a:t>Meddylfryd Twf</a:t>
            </a:r>
            <a:endParaRPr lang="en-GB" sz="1600" b="1" dirty="0">
              <a:solidFill>
                <a:schemeClr val="tx1"/>
              </a:solidFill>
            </a:endParaRPr>
          </a:p>
          <a:p>
            <a:pPr indent="0">
              <a:spcBef>
                <a:spcPct val="0"/>
              </a:spcBef>
              <a:spcAft>
                <a:spcPts val="1200"/>
              </a:spcAft>
              <a:defRPr b="0" i="0"/>
            </a:pPr>
            <a:r>
              <a:rPr lang="1106" sz="1600" dirty="0">
                <a:solidFill>
                  <a:schemeClr val="tx1"/>
                </a:solidFill>
              </a:rPr>
              <a:t>Nid yw gallu yn sefydlog</a:t>
            </a:r>
          </a:p>
          <a:p>
            <a:pPr indent="0">
              <a:spcBef>
                <a:spcPct val="0"/>
              </a:spcBef>
              <a:spcAft>
                <a:spcPts val="1200"/>
              </a:spcAft>
              <a:defRPr b="0" i="0"/>
            </a:pPr>
            <a:r>
              <a:rPr lang="1106" sz="1600" dirty="0">
                <a:solidFill>
                  <a:schemeClr val="tx1"/>
                </a:solidFill>
              </a:rPr>
              <a:t>Gallwch ddysgu a gwella unrhyw beth trwy neilltuo digon o amser ac ymdrech ar ei gyfer</a:t>
            </a:r>
          </a:p>
          <a:p>
            <a:pPr indent="0">
              <a:spcBef>
                <a:spcPct val="0"/>
              </a:spcBef>
              <a:spcAft>
                <a:spcPts val="1200"/>
              </a:spcAft>
              <a:defRPr b="0" i="0"/>
            </a:pPr>
            <a:r>
              <a:rPr lang="1106" sz="1600" dirty="0">
                <a:solidFill>
                  <a:schemeClr val="tx1"/>
                </a:solidFill>
              </a:rPr>
              <a:t>Os ydych chi'n ddigon penderfynol, byddwch chi'n gallu gwella: nid yw gallu yn rhywbeth yr ydych yn cael eich geni ag ef</a:t>
            </a:r>
          </a:p>
        </p:txBody>
      </p:sp>
    </p:spTree>
    <p:extLst>
      <p:ext uri="{BB962C8B-B14F-4D97-AF65-F5344CB8AC3E}">
        <p14:creationId xmlns:p14="http://schemas.microsoft.com/office/powerpoint/2010/main" val="1702051404"/>
      </p:ext>
    </p:extLst>
  </p:cSld>
  <p:clrMapOvr>
    <a:masterClrMapping/>
  </p:clrMapOvr>
  <p:transition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699AF045-ABF8-7F66-3B1A-479540CE88AD}"/>
              </a:ext>
            </a:extLst>
          </p:cNvPr>
          <p:cNvSpPr>
            <a:spLocks noGrp="1"/>
          </p:cNvSpPr>
          <p:nvPr>
            <p:ph type="body" sz="quarter" idx="11"/>
            <p:custDataLst>
              <p:tags r:id="rId1"/>
            </p:custDataLst>
          </p:nvPr>
        </p:nvSpPr>
        <p:spPr>
          <a:xfrm>
            <a:off x="194668" y="4300154"/>
            <a:ext cx="4214962" cy="1158745"/>
          </a:xfrm>
        </p:spPr>
        <p:txBody>
          <a:bodyPr/>
          <a:lstStyle/>
          <a:p>
            <a:pPr>
              <a:defRPr b="0" i="0"/>
            </a:pPr>
            <a:r>
              <a:rPr lang="en-GB" b="1" dirty="0"/>
              <a:t>Boost your own confidence</a:t>
            </a:r>
          </a:p>
          <a:p>
            <a:pPr>
              <a:defRPr b="0" i="0"/>
            </a:pPr>
            <a:endParaRPr lang="en-GB" b="1" dirty="0"/>
          </a:p>
          <a:p>
            <a:pPr>
              <a:defRPr b="0" i="0"/>
            </a:pPr>
            <a:r>
              <a:rPr lang="1106" b="1" dirty="0"/>
              <a:t>Hybu eich hyder eich hun</a:t>
            </a:r>
          </a:p>
        </p:txBody>
      </p:sp>
      <p:pic>
        <p:nvPicPr>
          <p:cNvPr id="7" name="Picture Placeholder 6" descr="A person sitting at a table using a computer&#10;&#10;Description automatically generated with medium confidence">
            <a:extLst>
              <a:ext uri="{FF2B5EF4-FFF2-40B4-BE49-F238E27FC236}">
                <a16:creationId xmlns:a16="http://schemas.microsoft.com/office/drawing/2014/main" id="{5EBE359B-7CC1-B35F-8B92-DF473C2F4693}"/>
              </a:ext>
            </a:extLst>
          </p:cNvPr>
          <p:cNvPicPr>
            <a:picLocks noGrp="1" noChangeAspect="1"/>
          </p:cNvPicPr>
          <p:nvPr>
            <p:ph type="pic" sz="quarter" idx="12"/>
            <p:custDataLst>
              <p:tags r:id="rId2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639" b="30096"/>
          <a:stretch>
            <a:fillRect/>
          </a:stretch>
        </p:blipFill>
        <p:spPr>
          <a:xfrm>
            <a:off x="-15230" y="-216568"/>
            <a:ext cx="9159230" cy="3934327"/>
          </a:xfrm>
        </p:spPr>
      </p:pic>
    </p:spTree>
    <p:extLst>
      <p:ext uri="{BB962C8B-B14F-4D97-AF65-F5344CB8AC3E}">
        <p14:creationId xmlns:p14="http://schemas.microsoft.com/office/powerpoint/2010/main" val="680090547"/>
      </p:ext>
    </p:extLst>
  </p:cSld>
  <p:clrMapOvr>
    <a:masterClrMapping/>
  </p:clrMapOvr>
  <p:transition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CCFE3000-4115-28EE-12B9-D4F1C57342F7}"/>
              </a:ext>
            </a:extLst>
          </p:cNvPr>
          <p:cNvSpPr>
            <a:spLocks noGrp="1"/>
          </p:cNvSpPr>
          <p:nvPr>
            <p:ph type="body" sz="quarter" idx="13"/>
            <p:custDataLst>
              <p:tags r:id="rId1"/>
            </p:custDataLst>
          </p:nvPr>
        </p:nvSpPr>
        <p:spPr>
          <a:xfrm>
            <a:off x="579328" y="263093"/>
            <a:ext cx="7985344" cy="1158745"/>
          </a:xfrm>
        </p:spPr>
        <p:txBody>
          <a:bodyPr/>
          <a:lstStyle/>
          <a:p>
            <a:pPr>
              <a:defRPr b="0" i="0"/>
            </a:pPr>
            <a:r>
              <a:rPr lang="en-GB" sz="3600" b="1" dirty="0"/>
              <a:t>Boost your own confidence</a:t>
            </a:r>
          </a:p>
          <a:p>
            <a:pPr>
              <a:defRPr b="0" i="0"/>
            </a:pPr>
            <a:r>
              <a:rPr lang="1106" sz="3600" b="1" dirty="0"/>
              <a:t>Hybu eich hyder eich hun</a:t>
            </a:r>
          </a:p>
        </p:txBody>
      </p:sp>
      <p:pic>
        <p:nvPicPr>
          <p:cNvPr id="4" name="Online Media 2" title="What is the National Numeracy Challenge &amp; how can it help me improve my numeracy?">
            <a:hlinkClick r:id="" action="ppaction://media"/>
            <a:extLst>
              <a:ext uri="{FF2B5EF4-FFF2-40B4-BE49-F238E27FC236}">
                <a16:creationId xmlns:a16="http://schemas.microsoft.com/office/drawing/2014/main" id="{CA55BB54-5EE7-2C4F-7A02-EA7995A39345}"/>
              </a:ext>
            </a:extLst>
          </p:cNvPr>
          <p:cNvPicPr>
            <a:picLocks noRot="1" noChangeAspect="1"/>
          </p:cNvPicPr>
          <p:nvPr>
            <a:videoFile r:link="rId2"/>
            <p:custDataLst>
              <p:tags r:id="rId3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852844" y="2133943"/>
            <a:ext cx="7895512" cy="44609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03874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CCFE3000-4115-28EE-12B9-D4F1C57342F7}"/>
              </a:ext>
            </a:extLst>
          </p:cNvPr>
          <p:cNvSpPr>
            <a:spLocks noGrp="1"/>
          </p:cNvSpPr>
          <p:nvPr>
            <p:ph type="body" sz="quarter" idx="13"/>
            <p:custDataLst>
              <p:tags r:id="rId1"/>
            </p:custDataLst>
          </p:nvPr>
        </p:nvSpPr>
        <p:spPr/>
        <p:txBody>
          <a:bodyPr lIns="91440" tIns="45720" rIns="91440" bIns="45720" anchor="t"/>
          <a:lstStyle/>
          <a:p>
            <a:pPr>
              <a:defRPr b="0" i="0"/>
            </a:pPr>
            <a:r>
              <a:rPr lang="1106" sz="3600" b="1">
                <a:cs typeface="Rubik Medium"/>
              </a:rPr>
              <a:t>National Numeracy Challenge</a:t>
            </a:r>
          </a:p>
        </p:txBody>
      </p:sp>
      <p:pic>
        <p:nvPicPr>
          <p:cNvPr id="5" name="Picture 7" descr="Logo&#10;&#10;Description automatically generated">
            <a:extLst>
              <a:ext uri="{FF2B5EF4-FFF2-40B4-BE49-F238E27FC236}">
                <a16:creationId xmlns:a16="http://schemas.microsoft.com/office/drawing/2014/main" id="{859D3FDE-EE5B-3D63-CCAE-F8A38F6499DF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7"/>
          <a:stretch>
            <a:fillRect/>
          </a:stretch>
        </p:blipFill>
        <p:spPr>
          <a:xfrm>
            <a:off x="882178" y="2435587"/>
            <a:ext cx="4218353" cy="1986824"/>
          </a:xfrm>
          <a:prstGeom prst="rect">
            <a:avLst/>
          </a:prstGeom>
        </p:spPr>
      </p:pic>
      <p:pic>
        <p:nvPicPr>
          <p:cNvPr id="4" name="Picture 3" descr="A qr code on a white background&#10;&#10;Description automatically generated">
            <a:extLst>
              <a:ext uri="{FF2B5EF4-FFF2-40B4-BE49-F238E27FC236}">
                <a16:creationId xmlns:a16="http://schemas.microsoft.com/office/drawing/2014/main" id="{C012488E-10AA-F205-DD73-815E83A9E1A4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8"/>
          <a:stretch>
            <a:fillRect/>
          </a:stretch>
        </p:blipFill>
        <p:spPr>
          <a:xfrm>
            <a:off x="5450122" y="2112427"/>
            <a:ext cx="2743313" cy="2633145"/>
          </a:xfrm>
          <a:prstGeom prst="rect">
            <a:avLst/>
          </a:prstGeom>
        </p:spPr>
      </p:pic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id="{F8C7E8D6-9267-5AA7-D0C0-168A6B31FB42}"/>
              </a:ext>
            </a:extLst>
          </p:cNvPr>
          <p:cNvGraphicFramePr>
            <a:graphicFrameLocks noGrp="1"/>
          </p:cNvGraphicFramePr>
          <p:nvPr>
            <p:custDataLst>
              <p:tags r:id="rId4"/>
            </p:custDataLst>
            <p:extLst>
              <p:ext uri="{D42A27DB-BD31-4B8C-83A1-F6EECF244321}">
                <p14:modId xmlns:p14="http://schemas.microsoft.com/office/powerpoint/2010/main" val="564169274"/>
              </p:ext>
            </p:extLst>
          </p:nvPr>
        </p:nvGraphicFramePr>
        <p:xfrm>
          <a:off x="944750" y="5020589"/>
          <a:ext cx="7549919" cy="529386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7549919">
                  <a:extLst>
                    <a:ext uri="{9D8B030D-6E8A-4147-A177-3AD203B41FA5}">
                      <a16:colId xmlns:a16="http://schemas.microsoft.com/office/drawing/2014/main" val="4263906708"/>
                    </a:ext>
                  </a:extLst>
                </a:gridCol>
              </a:tblGrid>
              <a:tr h="529386">
                <a:tc>
                  <a:txBody>
                    <a:bodyPr/>
                    <a:lstStyle/>
                    <a:p>
                      <a:pPr algn="l" fontAlgn="b">
                        <a:defRPr b="0" i="0"/>
                      </a:pPr>
                      <a:r>
                        <a:rPr lang="1106" sz="2800" b="0" i="0" u="sng" strike="noStrike">
                          <a:solidFill>
                            <a:srgbClr val="0563C1"/>
                          </a:solidFill>
                          <a:effectLst/>
                          <a:latin typeface="Calibri"/>
                          <a:hlinkClick r:id="rId9"/>
                        </a:rPr>
                        <a:t>www.nationalnumeracy.org.uk/challenge/sfpaq</a:t>
                      </a:r>
                      <a:endParaRPr lang="en-US" sz="2800" b="0" i="0" u="sng" strike="noStrike">
                        <a:solidFill>
                          <a:srgbClr val="0563C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66934312"/>
                  </a:ext>
                </a:extLst>
              </a:tr>
            </a:tbl>
          </a:graphicData>
        </a:graphic>
      </p:graphicFrame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316F25E0-0682-CBCC-7382-6F97642F9870}"/>
              </a:ext>
            </a:extLst>
          </p:cNvPr>
          <p:cNvGraphicFramePr>
            <a:graphicFrameLocks noGrp="1"/>
          </p:cNvGraphicFramePr>
          <p:nvPr>
            <p:custDataLst>
              <p:tags r:id="rId5"/>
            </p:custDataLst>
            <p:extLst>
              <p:ext uri="{D42A27DB-BD31-4B8C-83A1-F6EECF244321}">
                <p14:modId xmlns:p14="http://schemas.microsoft.com/office/powerpoint/2010/main" val="625385478"/>
              </p:ext>
            </p:extLst>
          </p:nvPr>
        </p:nvGraphicFramePr>
        <p:xfrm>
          <a:off x="944750" y="5969478"/>
          <a:ext cx="5550941" cy="302239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5550941">
                  <a:extLst>
                    <a:ext uri="{9D8B030D-6E8A-4147-A177-3AD203B41FA5}">
                      <a16:colId xmlns:a16="http://schemas.microsoft.com/office/drawing/2014/main" val="4263906708"/>
                    </a:ext>
                  </a:extLst>
                </a:gridCol>
              </a:tblGrid>
              <a:tr h="302239">
                <a:tc>
                  <a:txBody>
                    <a:bodyPr/>
                    <a:lstStyle/>
                    <a:p>
                      <a:pPr algn="l" fontAlgn="b">
                        <a:defRPr b="0" i="0"/>
                      </a:pPr>
                      <a:r>
                        <a:rPr lang="1106" sz="1400" b="0" i="1" u="none" strike="noStrike">
                          <a:solidFill>
                            <a:schemeClr val="tx1"/>
                          </a:solidFill>
                          <a:effectLst/>
                          <a:latin typeface="Lato" panose="020F0502020204030203" pitchFamily="34" charset="77"/>
                          <a:ea typeface="Lato" panose="020F0502020204030203" pitchFamily="34" charset="0"/>
                          <a:cs typeface="Lato" panose="020F0502020204030203" pitchFamily="34" charset="0"/>
                        </a:rPr>
                        <a:t>Dim ond yn Saesneg y mae Her National Numeracy ar gael ar hyn o bryd. </a:t>
                      </a:r>
                    </a:p>
                  </a:txBody>
                  <a:tcPr marL="9525" marR="9525" marT="9525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6693431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82904253"/>
      </p:ext>
    </p:extLst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CCFE3000-4115-28EE-12B9-D4F1C57342F7}"/>
              </a:ext>
            </a:extLst>
          </p:cNvPr>
          <p:cNvSpPr>
            <a:spLocks noGrp="1"/>
          </p:cNvSpPr>
          <p:nvPr>
            <p:ph type="body" sz="quarter" idx="13"/>
            <p:custDataLst>
              <p:tags r:id="rId1"/>
            </p:custDataLst>
          </p:nvPr>
        </p:nvSpPr>
        <p:spPr/>
        <p:txBody>
          <a:bodyPr/>
          <a:lstStyle/>
          <a:p>
            <a:pPr>
              <a:defRPr b="0" i="0"/>
            </a:pPr>
            <a:r>
              <a:rPr lang="en-GB" sz="3600" b="1" dirty="0"/>
              <a:t>Discussion</a:t>
            </a:r>
          </a:p>
          <a:p>
            <a:pPr>
              <a:defRPr b="0" i="0"/>
            </a:pPr>
            <a:r>
              <a:rPr lang="1106" sz="3600" b="1" dirty="0"/>
              <a:t>Trafodaeth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15EDFDE-3C66-EC52-2E3E-10F4CA8BFC4A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3587705" y="2475345"/>
            <a:ext cx="5247495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 b="0" i="0"/>
            </a:pPr>
            <a:r>
              <a:rPr lang="en-GB" sz="4400" b="1" dirty="0">
                <a:latin typeface="Lato" panose="020F0502020204030203" pitchFamily="34" charset="77"/>
                <a:ea typeface="Lato" panose="020F0502020204030203" pitchFamily="34" charset="0"/>
                <a:cs typeface="Lato" panose="020F0502020204030203" pitchFamily="34" charset="0"/>
              </a:rPr>
              <a:t>How do you feel about maths?</a:t>
            </a:r>
          </a:p>
          <a:p>
            <a:pPr algn="ctr">
              <a:defRPr b="0" i="0"/>
            </a:pPr>
            <a:r>
              <a:rPr lang="1106" sz="4400" b="1" dirty="0">
                <a:latin typeface="Lato" panose="020F0502020204030203" pitchFamily="34" charset="77"/>
                <a:ea typeface="Lato" panose="020F0502020204030203" pitchFamily="34" charset="0"/>
                <a:cs typeface="Lato" panose="020F0502020204030203" pitchFamily="34" charset="0"/>
              </a:rPr>
              <a:t>Sut yr ydych yn teimlo am fathemateg?</a:t>
            </a:r>
          </a:p>
        </p:txBody>
      </p:sp>
      <p:pic>
        <p:nvPicPr>
          <p:cNvPr id="6" name="Graphic 5" descr="Chat with solid fill">
            <a:extLst>
              <a:ext uri="{FF2B5EF4-FFF2-40B4-BE49-F238E27FC236}">
                <a16:creationId xmlns:a16="http://schemas.microsoft.com/office/drawing/2014/main" id="{F98843D6-07C3-3C71-A321-60FED1D52812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845127" y="2475345"/>
            <a:ext cx="2862322" cy="28623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6741297"/>
      </p:ext>
    </p:extLst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D9EBC5B5-21E5-D4D1-6D22-D9C82CAF2D26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3135" y="2107596"/>
            <a:ext cx="5357730" cy="4534046"/>
          </a:xfrm>
          <a:prstGeom prst="rect">
            <a:avLst/>
          </a:prstGeom>
        </p:spPr>
      </p:pic>
      <p:sp>
        <p:nvSpPr>
          <p:cNvPr id="10" name="Text Placeholder 1">
            <a:extLst>
              <a:ext uri="{FF2B5EF4-FFF2-40B4-BE49-F238E27FC236}">
                <a16:creationId xmlns:a16="http://schemas.microsoft.com/office/drawing/2014/main" id="{4E8F323E-D125-6D48-533B-2F54B36A5CB7}"/>
              </a:ext>
            </a:extLst>
          </p:cNvPr>
          <p:cNvSpPr>
            <a:spLocks noGrp="1"/>
          </p:cNvSpPr>
          <p:nvPr>
            <p:ph type="body" sz="quarter" idx="13"/>
            <p:custDataLst>
              <p:tags r:id="rId2"/>
            </p:custDataLst>
          </p:nvPr>
        </p:nvSpPr>
        <p:spPr>
          <a:xfrm>
            <a:off x="624840" y="299671"/>
            <a:ext cx="8389620" cy="789989"/>
          </a:xfrm>
        </p:spPr>
        <p:txBody>
          <a:bodyPr/>
          <a:lstStyle/>
          <a:p>
            <a:pPr>
              <a:defRPr b="0" i="0"/>
            </a:pPr>
            <a:r>
              <a:rPr lang="en-GB" sz="3400" b="1" dirty="0"/>
              <a:t>How do you feel about maths?</a:t>
            </a:r>
          </a:p>
          <a:p>
            <a:pPr>
              <a:defRPr b="0" i="0"/>
            </a:pPr>
            <a:r>
              <a:rPr lang="1106" sz="3400" b="1" dirty="0"/>
              <a:t>Sut yr ydych yn teimlo am fathemateg?</a:t>
            </a:r>
          </a:p>
        </p:txBody>
      </p:sp>
    </p:spTree>
    <p:extLst>
      <p:ext uri="{BB962C8B-B14F-4D97-AF65-F5344CB8AC3E}">
        <p14:creationId xmlns:p14="http://schemas.microsoft.com/office/powerpoint/2010/main" val="2961140177"/>
      </p:ext>
    </p:extLst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CCFE3000-4115-28EE-12B9-D4F1C57342F7}"/>
              </a:ext>
            </a:extLst>
          </p:cNvPr>
          <p:cNvSpPr>
            <a:spLocks noGrp="1"/>
          </p:cNvSpPr>
          <p:nvPr>
            <p:ph type="body" sz="quarter" idx="13"/>
            <p:custDataLst>
              <p:tags r:id="rId1"/>
            </p:custDataLst>
          </p:nvPr>
        </p:nvSpPr>
        <p:spPr>
          <a:xfrm>
            <a:off x="335280" y="215087"/>
            <a:ext cx="8671560" cy="1158745"/>
          </a:xfrm>
        </p:spPr>
        <p:txBody>
          <a:bodyPr/>
          <a:lstStyle/>
          <a:p>
            <a:pPr>
              <a:defRPr b="0" i="0"/>
            </a:pPr>
            <a:r>
              <a:rPr lang="en-GB" sz="2800" b="1" dirty="0"/>
              <a:t>National Numeracy’s top tips for families</a:t>
            </a:r>
          </a:p>
          <a:p>
            <a:pPr>
              <a:defRPr b="0" i="0"/>
            </a:pPr>
            <a:r>
              <a:rPr lang="1106" sz="2800" b="1" dirty="0"/>
              <a:t>Awgrymiadau defnyddiol National Numeracy ar gyfer teuluoedd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A7B126DC-DFC0-F729-B048-5330FED6E1A0}"/>
              </a:ext>
            </a:extLst>
          </p:cNvPr>
          <p:cNvGrpSpPr/>
          <p:nvPr/>
        </p:nvGrpSpPr>
        <p:grpSpPr>
          <a:xfrm>
            <a:off x="951241" y="1982784"/>
            <a:ext cx="7827000" cy="4859960"/>
            <a:chOff x="931508" y="2219004"/>
            <a:chExt cx="7146373" cy="4987696"/>
          </a:xfrm>
        </p:grpSpPr>
        <p:pic>
          <p:nvPicPr>
            <p:cNvPr id="5" name="Picture 4" descr="A group of people standing and dancing&#10;&#10;AI-generated content may be incorrect.">
              <a:extLst>
                <a:ext uri="{FF2B5EF4-FFF2-40B4-BE49-F238E27FC236}">
                  <a16:creationId xmlns:a16="http://schemas.microsoft.com/office/drawing/2014/main" id="{5A19CD0B-FF13-9D09-FA73-F1843EC7435D}"/>
                </a:ext>
              </a:extLst>
            </p:cNvPr>
            <p:cNvPicPr>
              <a:picLocks noChangeAspect="1"/>
            </p:cNvPicPr>
            <p:nvPr>
              <p:custDataLst>
                <p:tags r:id="rId2"/>
              </p:custDataLst>
            </p:nvPr>
          </p:nvPicPr>
          <p:blipFill>
            <a:blip r:embed="rId8"/>
            <a:stretch>
              <a:fillRect/>
            </a:stretch>
          </p:blipFill>
          <p:spPr>
            <a:xfrm>
              <a:off x="1123750" y="2219004"/>
              <a:ext cx="6954131" cy="4033638"/>
            </a:xfrm>
            <a:prstGeom prst="rect">
              <a:avLst/>
            </a:prstGeom>
          </p:spPr>
        </p:pic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23E5212B-1FC9-681A-0AD9-AFF48FA89744}"/>
                </a:ext>
              </a:extLst>
            </p:cNvPr>
            <p:cNvSpPr txBox="1"/>
            <p:nvPr>
              <p:custDataLst>
                <p:tags r:id="rId3"/>
              </p:custDataLst>
            </p:nvPr>
          </p:nvSpPr>
          <p:spPr>
            <a:xfrm>
              <a:off x="931508" y="6098704"/>
              <a:ext cx="1834551" cy="1015663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>
                <a:defRPr b="0" i="0"/>
              </a:pPr>
              <a:r>
                <a:rPr lang="1106" sz="2000" b="1" dirty="0">
                  <a:solidFill>
                    <a:srgbClr val="4F1745"/>
                  </a:solidFill>
                  <a:latin typeface="Lato" panose="020F0502020204030203" pitchFamily="34" charset="77"/>
                  <a:ea typeface="Lato" panose="020F0502020204030203" pitchFamily="34" charset="0"/>
                  <a:cs typeface="Lato" panose="020F0502020204030203" pitchFamily="34" charset="0"/>
                </a:rPr>
                <a:t>Tynnu sylw at fathemateg yn y byd go iawn</a:t>
              </a:r>
            </a:p>
          </p:txBody>
        </p:sp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5BE7CE05-C0E3-1C64-FF0C-6DF9ECA7FE96}"/>
                </a:ext>
              </a:extLst>
            </p:cNvPr>
            <p:cNvSpPr txBox="1"/>
            <p:nvPr>
              <p:custDataLst>
                <p:tags r:id="rId4"/>
              </p:custDataLst>
            </p:nvPr>
          </p:nvSpPr>
          <p:spPr>
            <a:xfrm>
              <a:off x="2829069" y="6006371"/>
              <a:ext cx="1603363" cy="120032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>
                <a:defRPr b="0" i="0"/>
              </a:pPr>
              <a:r>
                <a:rPr lang="1106" b="1" dirty="0">
                  <a:solidFill>
                    <a:srgbClr val="0E5578"/>
                  </a:solidFill>
                  <a:latin typeface="Lato" panose="020F0502020204030203" pitchFamily="34" charset="77"/>
                  <a:ea typeface="Lato" panose="020F0502020204030203" pitchFamily="34" charset="0"/>
                  <a:cs typeface="Lato" panose="020F0502020204030203" pitchFamily="34" charset="0"/>
                </a:rPr>
                <a:t>Bod yn gadarnhaol ynghylch mathemateg</a:t>
              </a:r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44744298-11F8-AA74-74DA-64BFAD91D0A7}"/>
                </a:ext>
              </a:extLst>
            </p:cNvPr>
            <p:cNvSpPr txBox="1"/>
            <p:nvPr>
              <p:custDataLst>
                <p:tags r:id="rId5"/>
              </p:custDataLst>
            </p:nvPr>
          </p:nvSpPr>
          <p:spPr>
            <a:xfrm>
              <a:off x="4495442" y="6006371"/>
              <a:ext cx="1691400" cy="120032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>
                <a:defRPr b="0" i="0"/>
              </a:pPr>
              <a:r>
                <a:rPr lang="1106" sz="1750" b="1" dirty="0">
                  <a:solidFill>
                    <a:srgbClr val="4F1745"/>
                  </a:solidFill>
                  <a:latin typeface="Lato" panose="020F0502020204030203" pitchFamily="34" charset="77"/>
                  <a:ea typeface="Lato" panose="020F0502020204030203" pitchFamily="34" charset="0"/>
                  <a:cs typeface="Lato" panose="020F0502020204030203" pitchFamily="34" charset="0"/>
                </a:rPr>
                <a:t>Canmol ymdrech yn hytrach na thalent</a:t>
              </a: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B11FFB97-B3B9-D698-5444-38305A682495}"/>
                </a:ext>
              </a:extLst>
            </p:cNvPr>
            <p:cNvSpPr txBox="1"/>
            <p:nvPr>
              <p:custDataLst>
                <p:tags r:id="rId6"/>
              </p:custDataLst>
            </p:nvPr>
          </p:nvSpPr>
          <p:spPr>
            <a:xfrm>
              <a:off x="6379083" y="6098704"/>
              <a:ext cx="1527610" cy="100684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>
                <a:defRPr b="0" i="0"/>
              </a:pPr>
              <a:r>
                <a:rPr lang="1106" sz="2000" b="1" dirty="0">
                  <a:solidFill>
                    <a:srgbClr val="0E5578"/>
                  </a:solidFill>
                  <a:latin typeface="Lato" panose="020F0502020204030203" pitchFamily="34" charset="77"/>
                  <a:ea typeface="Lato" panose="020F0502020204030203" pitchFamily="34" charset="0"/>
                  <a:cs typeface="Lato" panose="020F0502020204030203" pitchFamily="34" charset="0"/>
                </a:rPr>
                <a:t>Gwella eich hyder eich hun</a:t>
              </a:r>
              <a:endParaRPr lang="en-GB" sz="2000" b="1" dirty="0">
                <a:solidFill>
                  <a:srgbClr val="4F1745"/>
                </a:solidFill>
                <a:latin typeface="Lato" panose="020F0502020204030203" pitchFamily="34" charset="77"/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08360917"/>
      </p:ext>
    </p:extLst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CCFE3000-4115-28EE-12B9-D4F1C57342F7}"/>
              </a:ext>
            </a:extLst>
          </p:cNvPr>
          <p:cNvSpPr>
            <a:spLocks noGrp="1"/>
          </p:cNvSpPr>
          <p:nvPr>
            <p:ph type="body" sz="quarter" idx="13"/>
            <p:custDataLst>
              <p:tags r:id="rId1"/>
            </p:custDataLst>
          </p:nvPr>
        </p:nvSpPr>
        <p:spPr>
          <a:xfrm>
            <a:off x="422694" y="181058"/>
            <a:ext cx="8443844" cy="1158745"/>
          </a:xfrm>
        </p:spPr>
        <p:txBody>
          <a:bodyPr/>
          <a:lstStyle/>
          <a:p>
            <a:pPr>
              <a:defRPr b="0" i="0"/>
            </a:pPr>
            <a:r>
              <a:rPr lang="en-GB" sz="2800" b="1" dirty="0"/>
              <a:t>National Numeracy’s top tips for families</a:t>
            </a:r>
          </a:p>
          <a:p>
            <a:pPr>
              <a:defRPr b="0" i="0"/>
            </a:pPr>
            <a:r>
              <a:rPr lang="1106" sz="2800" b="1" dirty="0"/>
              <a:t>Awgrymiadau defnyddiol National Numeracy ar gyfer teuluoedd</a:t>
            </a:r>
          </a:p>
        </p:txBody>
      </p:sp>
      <p:pic>
        <p:nvPicPr>
          <p:cNvPr id="3" name="Online Media 2" title="Top Tips for Supporting Children to Develop Positive Attitudes Towards Maths">
            <a:hlinkClick r:id="" action="ppaction://media"/>
            <a:extLst>
              <a:ext uri="{FF2B5EF4-FFF2-40B4-BE49-F238E27FC236}">
                <a16:creationId xmlns:a16="http://schemas.microsoft.com/office/drawing/2014/main" id="{5D133477-0468-D6F6-3443-D4F32117D3D2}"/>
              </a:ext>
            </a:extLst>
          </p:cNvPr>
          <p:cNvPicPr>
            <a:picLocks noRot="1" noChangeAspect="1"/>
          </p:cNvPicPr>
          <p:nvPr>
            <a:videoFile r:link="rId2"/>
            <p:custDataLst>
              <p:tags r:id="rId3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856437" y="2072640"/>
            <a:ext cx="7742682" cy="43713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423974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vide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vide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699AF045-ABF8-7F66-3B1A-479540CE88AD}"/>
              </a:ext>
            </a:extLst>
          </p:cNvPr>
          <p:cNvSpPr>
            <a:spLocks noGrp="1"/>
          </p:cNvSpPr>
          <p:nvPr>
            <p:ph type="body" sz="quarter" idx="11"/>
            <p:custDataLst>
              <p:tags r:id="rId1"/>
            </p:custDataLst>
          </p:nvPr>
        </p:nvSpPr>
        <p:spPr>
          <a:xfrm>
            <a:off x="4916323" y="567398"/>
            <a:ext cx="4114943" cy="1589062"/>
          </a:xfrm>
        </p:spPr>
        <p:txBody>
          <a:bodyPr/>
          <a:lstStyle/>
          <a:p>
            <a:pPr>
              <a:defRPr b="0" i="0"/>
            </a:pPr>
            <a:r>
              <a:rPr lang="en-GB" b="1" dirty="0"/>
              <a:t>Point out the maths in everyday life</a:t>
            </a:r>
          </a:p>
          <a:p>
            <a:pPr>
              <a:defRPr b="0" i="0"/>
            </a:pPr>
            <a:endParaRPr lang="en-GB" b="1" dirty="0"/>
          </a:p>
          <a:p>
            <a:pPr>
              <a:defRPr b="0" i="0"/>
            </a:pPr>
            <a:r>
              <a:rPr lang="1106" b="1" dirty="0"/>
              <a:t>Tynnu sylw at fathemateg mewn bywyd bob dydd</a:t>
            </a:r>
          </a:p>
        </p:txBody>
      </p:sp>
      <p:pic>
        <p:nvPicPr>
          <p:cNvPr id="10" name="Picture Placeholder 9" descr="A picture containing person, clothing, human face, indoor&#10;&#10;Description automatically generated">
            <a:extLst>
              <a:ext uri="{FF2B5EF4-FFF2-40B4-BE49-F238E27FC236}">
                <a16:creationId xmlns:a16="http://schemas.microsoft.com/office/drawing/2014/main" id="{1BFB0052-8241-BB93-24AF-E1A923F82ABC}"/>
              </a:ext>
            </a:extLst>
          </p:cNvPr>
          <p:cNvPicPr>
            <a:picLocks noGrp="1" noChangeAspect="1"/>
          </p:cNvPicPr>
          <p:nvPr>
            <p:ph type="pic" sz="quarter" idx="10"/>
            <p:custDataLst>
              <p:tags r:id="rId2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190" r="28190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995843462"/>
      </p:ext>
    </p:extLst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CCFE3000-4115-28EE-12B9-D4F1C57342F7}"/>
              </a:ext>
            </a:extLst>
          </p:cNvPr>
          <p:cNvSpPr>
            <a:spLocks noGrp="1"/>
          </p:cNvSpPr>
          <p:nvPr>
            <p:ph type="body" sz="quarter" idx="13"/>
            <p:custDataLst>
              <p:tags r:id="rId1"/>
            </p:custDataLst>
          </p:nvPr>
        </p:nvSpPr>
        <p:spPr>
          <a:xfrm>
            <a:off x="605148" y="204645"/>
            <a:ext cx="8126365" cy="1158745"/>
          </a:xfrm>
        </p:spPr>
        <p:txBody>
          <a:bodyPr/>
          <a:lstStyle/>
          <a:p>
            <a:pPr>
              <a:defRPr b="0" i="0"/>
            </a:pPr>
            <a:r>
              <a:rPr lang="en-GB" sz="3600" b="1" dirty="0"/>
              <a:t>Maths in everyday life</a:t>
            </a:r>
          </a:p>
          <a:p>
            <a:pPr>
              <a:defRPr b="0" i="0"/>
            </a:pPr>
            <a:r>
              <a:rPr lang="1106" sz="3600" b="1" dirty="0"/>
              <a:t>Mathemateg mewn bywyd bob dydd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62C0FB5-121A-1336-53F3-85867225AF0D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869080" y="2229836"/>
            <a:ext cx="5297366" cy="442351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lnSpc>
                <a:spcPct val="107000"/>
              </a:lnSpc>
              <a:defRPr b="0" i="0"/>
            </a:pPr>
            <a:r>
              <a:rPr lang="en-GB" sz="2000" b="1" dirty="0">
                <a:latin typeface="Lato" panose="020F0502020204030203" pitchFamily="34" charset="77"/>
                <a:ea typeface="Calibri" panose="020F0502020204030204" pitchFamily="34" charset="0"/>
                <a:cs typeface="Times New Roman" panose="02020603050405020304" pitchFamily="18" charset="0"/>
              </a:rPr>
              <a:t>Where do we see maths and numbers in everyday life?</a:t>
            </a:r>
          </a:p>
          <a:p>
            <a:pPr lvl="0">
              <a:lnSpc>
                <a:spcPct val="107000"/>
              </a:lnSpc>
              <a:defRPr b="0" i="0"/>
            </a:pPr>
            <a:r>
              <a:rPr lang="1106" sz="2000" b="1" dirty="0">
                <a:latin typeface="Lato" panose="020F0502020204030203" pitchFamily="34" charset="77"/>
                <a:ea typeface="Calibri" panose="020F0502020204030204" pitchFamily="34" charset="0"/>
                <a:cs typeface="Times New Roman" panose="02020603050405020304" pitchFamily="18" charset="0"/>
              </a:rPr>
              <a:t>Ble yr ydym yn gweld mathemateg a rhifau mewn bywyd bob dydd?</a:t>
            </a:r>
            <a:endParaRPr lang="en-GB" sz="2000" b="1" dirty="0">
              <a:effectLst/>
              <a:latin typeface="Lato" panose="020F0502020204030203" pitchFamily="34" charset="77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07000"/>
              </a:lnSpc>
            </a:pPr>
            <a:endParaRPr lang="en-GB" sz="600" dirty="0">
              <a:latin typeface="Lato" panose="020F0502020204030203" pitchFamily="34" charset="77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07000"/>
              </a:lnSpc>
            </a:pPr>
            <a:endParaRPr lang="en-GB" sz="1600" dirty="0">
              <a:effectLst/>
              <a:latin typeface="Lato" panose="020F0502020204030203" pitchFamily="34" charset="77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</a:pPr>
            <a:r>
              <a:rPr lang="en-GB" i="1" dirty="0">
                <a:latin typeface="Lato" panose="020F0502020204030203" pitchFamily="34" charset="77"/>
                <a:ea typeface="Calibri" panose="020F0502020204030204" pitchFamily="34" charset="0"/>
                <a:cs typeface="Times New Roman" panose="02020603050405020304" pitchFamily="18" charset="0"/>
              </a:rPr>
              <a:t>“Students’ motivation to learn maths is higher among students whose parents discuss how mathematics can be applied to everyday life,” (The Programme for International Student Assessment 2013).</a:t>
            </a:r>
            <a:endParaRPr lang="en-GB" i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07000"/>
              </a:lnSpc>
            </a:pPr>
            <a:endParaRPr lang="en-GB" dirty="0">
              <a:effectLst/>
              <a:latin typeface="Lato" panose="020F0502020204030203" pitchFamily="34" charset="77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07000"/>
              </a:lnSpc>
              <a:defRPr b="0" i="0"/>
            </a:pPr>
            <a:r>
              <a:rPr lang="1106" sz="1600" i="1" dirty="0">
                <a:latin typeface="Lato" panose="020F0502020204030203" pitchFamily="34" charset="77"/>
                <a:ea typeface="Calibri" panose="020F0502020204030204" pitchFamily="34" charset="0"/>
                <a:cs typeface="Times New Roman" panose="02020603050405020304" pitchFamily="18" charset="0"/>
              </a:rPr>
              <a:t>“Mae cymhelliant myfyrwyr i ddysgu mathemateg yn uwch ymhlith myfyrwyr y mae eu rhieni'n trafod sut y gall mathemateg gael ei gymhwyso i fywyd bob dydd,” (Rhaglen Ryngwladol Asesu Myfyrwyr 2013).</a:t>
            </a:r>
            <a:endParaRPr lang="en-GB" sz="1600" i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5" name="Picture 4" descr="Woman in Black Shirt Beside White Llama">
            <a:extLst>
              <a:ext uri="{FF2B5EF4-FFF2-40B4-BE49-F238E27FC236}">
                <a16:creationId xmlns:a16="http://schemas.microsoft.com/office/drawing/2014/main" id="{A243A5F2-147F-795F-2854-D781044CEB8B}"/>
              </a:ext>
            </a:extLst>
          </p:cNvPr>
          <p:cNvPicPr>
            <a:picLocks noChangeAspect="1" noChangeArrowheads="1"/>
          </p:cNvPicPr>
          <p:nvPr>
            <p:custDataLst>
              <p:tags r:id="rId3"/>
            </p:custDataLst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313713" y="1916386"/>
            <a:ext cx="2569720" cy="17131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Woman Standing Beside Pineapple Fruits">
            <a:extLst>
              <a:ext uri="{FF2B5EF4-FFF2-40B4-BE49-F238E27FC236}">
                <a16:creationId xmlns:a16="http://schemas.microsoft.com/office/drawing/2014/main" id="{B91AF322-829E-7EDE-53CB-C16C3119D2C1}"/>
              </a:ext>
            </a:extLst>
          </p:cNvPr>
          <p:cNvPicPr>
            <a:picLocks noChangeAspect="1" noChangeArrowheads="1"/>
          </p:cNvPicPr>
          <p:nvPr>
            <p:custDataLst>
              <p:tags r:id="rId4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20" t="10561" r="10526" b="13722"/>
          <a:stretch>
            <a:fillRect/>
          </a:stretch>
        </p:blipFill>
        <p:spPr bwMode="auto">
          <a:xfrm>
            <a:off x="6313713" y="3629532"/>
            <a:ext cx="2569720" cy="1586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stainless steel 4-burner gas stove">
            <a:extLst>
              <a:ext uri="{FF2B5EF4-FFF2-40B4-BE49-F238E27FC236}">
                <a16:creationId xmlns:a16="http://schemas.microsoft.com/office/drawing/2014/main" id="{254DC809-1C54-B8F2-9A01-ED8A6FBBEDB7}"/>
              </a:ext>
            </a:extLst>
          </p:cNvPr>
          <p:cNvPicPr>
            <a:picLocks noChangeAspect="1" noChangeArrowheads="1"/>
          </p:cNvPicPr>
          <p:nvPr>
            <p:custDataLst>
              <p:tags r:id="rId5"/>
            </p:custDataLst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795" t="12752" r="9975" b="14434"/>
          <a:stretch>
            <a:fillRect/>
          </a:stretch>
        </p:blipFill>
        <p:spPr bwMode="auto">
          <a:xfrm>
            <a:off x="6316852" y="5216172"/>
            <a:ext cx="2571979" cy="14371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1216053"/>
      </p:ext>
    </p:extLst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7B19B7A-8145-B0A4-15F1-26F29CBAA89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8F2A6824-FC35-4232-3C49-A29EC29C46CC}"/>
              </a:ext>
            </a:extLst>
          </p:cNvPr>
          <p:cNvSpPr>
            <a:spLocks noGrp="1"/>
          </p:cNvSpPr>
          <p:nvPr>
            <p:ph type="body" sz="quarter" idx="13"/>
            <p:custDataLst>
              <p:tags r:id="rId1"/>
            </p:custDataLst>
          </p:nvPr>
        </p:nvSpPr>
        <p:spPr/>
        <p:txBody>
          <a:bodyPr/>
          <a:lstStyle/>
          <a:p>
            <a:pPr>
              <a:defRPr b="0" i="0"/>
            </a:pPr>
            <a:r>
              <a:rPr lang="en-GB" sz="3600" b="1" dirty="0"/>
              <a:t>Discussion</a:t>
            </a:r>
          </a:p>
          <a:p>
            <a:pPr>
              <a:defRPr b="0" i="0"/>
            </a:pPr>
            <a:r>
              <a:rPr lang="1106" sz="3600" b="1" dirty="0"/>
              <a:t>Trafodaeth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3D789E5-E125-071A-4211-61C9985B3807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3797348" y="2224187"/>
            <a:ext cx="4975619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 b="0" i="0"/>
            </a:pPr>
            <a:r>
              <a:rPr lang="en-GB" sz="3600" b="1" dirty="0">
                <a:latin typeface="Lato" panose="020F0502020204030203" pitchFamily="34" charset="77"/>
                <a:ea typeface="Lato" panose="020F0502020204030203" pitchFamily="34" charset="0"/>
                <a:cs typeface="Lato" panose="020F0502020204030203" pitchFamily="34" charset="0"/>
              </a:rPr>
              <a:t>Where do we see maths and numbers in everyday life?</a:t>
            </a:r>
          </a:p>
          <a:p>
            <a:pPr algn="ctr">
              <a:defRPr b="0" i="0"/>
            </a:pPr>
            <a:r>
              <a:rPr lang="1106" sz="3600" b="1" dirty="0">
                <a:latin typeface="Lato" panose="020F0502020204030203" pitchFamily="34" charset="77"/>
                <a:ea typeface="Lato" panose="020F0502020204030203" pitchFamily="34" charset="0"/>
                <a:cs typeface="Lato" panose="020F0502020204030203" pitchFamily="34" charset="0"/>
              </a:rPr>
              <a:t>Ble yr ydym yn gweld mathemateg a rhifau mewn bywyd bob dydd?</a:t>
            </a:r>
          </a:p>
        </p:txBody>
      </p:sp>
      <p:pic>
        <p:nvPicPr>
          <p:cNvPr id="6" name="Graphic 5" descr="Chat with solid fill">
            <a:extLst>
              <a:ext uri="{FF2B5EF4-FFF2-40B4-BE49-F238E27FC236}">
                <a16:creationId xmlns:a16="http://schemas.microsoft.com/office/drawing/2014/main" id="{C3762B1D-ED0A-F535-773A-74907E75D2D9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039091" y="2475345"/>
            <a:ext cx="2862322" cy="28623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2515451"/>
      </p:ext>
    </p:extLst>
  </p:cSld>
  <p:clrMapOvr>
    <a:masterClrMapping/>
  </p:clrMapOvr>
  <p:transition/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NET" val="4.0.30319.42000"/>
  <p:tag name="AS_OS" val="Microsoft Windows NT 6.2.9200.0"/>
  <p:tag name="AS_RELEASE_DATE" val="2018.04.09"/>
  <p:tag name="AS_TITLE" val="Aspose.Slides for .NET 4.0 Client Profile"/>
  <p:tag name="AS_VERSION" val="18.4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10"/>
</p:tagLst>
</file>

<file path=ppt/tags/tag1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217"/>
</p:tagLst>
</file>

<file path=ppt/tags/tag1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218"/>
</p:tagLst>
</file>

<file path=ppt/tags/tag1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219"/>
</p:tagLst>
</file>

<file path=ppt/tags/tag1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222"/>
</p:tagLst>
</file>

<file path=ppt/tags/tag1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223"/>
</p:tagLst>
</file>

<file path=ppt/tags/tag1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225"/>
</p:tagLst>
</file>

<file path=ppt/tags/tag1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226"/>
</p:tagLst>
</file>

<file path=ppt/tags/tag1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2"/>
</p:tagLst>
</file>

<file path=ppt/tags/tag1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3"/>
</p:tagLst>
</file>

<file path=ppt/tags/tag1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4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11"/>
</p:tagLst>
</file>

<file path=ppt/tags/tag1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7"/>
</p:tagLst>
</file>

<file path=ppt/tags/tag1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225"/>
</p:tagLst>
</file>

<file path=ppt/tags/tag1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9"/>
</p:tagLst>
</file>

<file path=ppt/tags/tag1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0"/>
</p:tagLst>
</file>

<file path=ppt/tags/tag1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1"/>
</p:tagLst>
</file>

<file path=ppt/tags/tag1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2"/>
</p:tagLst>
</file>

<file path=ppt/tags/tag1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3"/>
</p:tagLst>
</file>

<file path=ppt/tags/tag1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4"/>
</p:tagLst>
</file>

<file path=ppt/tags/tag1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6"/>
</p:tagLst>
</file>

<file path=ppt/tags/tag1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7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12"/>
</p:tagLst>
</file>

<file path=ppt/tags/tag1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9"/>
</p:tagLst>
</file>

<file path=ppt/tags/tag1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20"/>
</p:tagLst>
</file>

<file path=ppt/tags/tag1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22"/>
</p:tagLst>
</file>

<file path=ppt/tags/tag1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23"/>
</p:tagLst>
</file>

<file path=ppt/tags/tag1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24"/>
</p:tagLst>
</file>

<file path=ppt/tags/tag1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25"/>
</p:tagLst>
</file>

<file path=ppt/tags/tag1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26"/>
</p:tagLst>
</file>

<file path=ppt/tags/tag1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28"/>
</p:tagLst>
</file>

<file path=ppt/tags/tag1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29"/>
</p:tagLst>
</file>

<file path=ppt/tags/tag1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30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13"/>
</p:tagLst>
</file>

<file path=ppt/tags/tag1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32"/>
</p:tagLst>
</file>

<file path=ppt/tags/tag1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33"/>
</p:tagLst>
</file>

<file path=ppt/tags/tag1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34"/>
</p:tagLst>
</file>

<file path=ppt/tags/tag1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35"/>
</p:tagLst>
</file>

<file path=ppt/tags/tag1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36"/>
</p:tagLst>
</file>

<file path=ppt/tags/tag1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38"/>
</p:tagLst>
</file>

<file path=ppt/tags/tag1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39"/>
</p:tagLst>
</file>

<file path=ppt/tags/tag1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40"/>
</p:tagLst>
</file>

<file path=ppt/tags/tag1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41"/>
</p:tagLst>
</file>

<file path=ppt/tags/tag1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42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15"/>
</p:tagLst>
</file>

<file path=ppt/tags/tag1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44"/>
</p:tagLst>
</file>

<file path=ppt/tags/tag1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45"/>
</p:tagLst>
</file>

<file path=ppt/tags/tag1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47"/>
</p:tagLst>
</file>

<file path=ppt/tags/tag1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48"/>
</p:tagLst>
</file>

<file path=ppt/tags/tag1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49"/>
</p:tagLst>
</file>

<file path=ppt/tags/tag1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50"/>
</p:tagLst>
</file>

<file path=ppt/tags/tag1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51"/>
</p:tagLst>
</file>

<file path=ppt/tags/tag1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54"/>
</p:tagLst>
</file>

<file path=ppt/tags/tag1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55"/>
</p:tagLst>
</file>

<file path=ppt/tags/tag1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56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16"/>
</p:tagLst>
</file>

<file path=ppt/tags/tag1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52"/>
</p:tagLst>
</file>

<file path=ppt/tags/tag1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53"/>
</p:tagLst>
</file>

<file path=ppt/tags/tag1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58"/>
</p:tagLst>
</file>

<file path=ppt/tags/tag1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59"/>
</p:tagLst>
</file>

<file path=ppt/tags/tag1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60"/>
</p:tagLst>
</file>

<file path=ppt/tags/tag1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61"/>
</p:tagLst>
</file>

<file path=ppt/tags/tag1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63"/>
</p:tagLst>
</file>

<file path=ppt/tags/tag1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64"/>
</p:tagLst>
</file>

<file path=ppt/tags/tag1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65"/>
</p:tagLst>
</file>

<file path=ppt/tags/tag1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66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17"/>
</p:tagLst>
</file>

<file path=ppt/tags/tag1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68"/>
</p:tagLst>
</file>

<file path=ppt/tags/tag1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69"/>
</p:tagLst>
</file>

<file path=ppt/tags/tag1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70"/>
</p:tagLst>
</file>

<file path=ppt/tags/tag1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71"/>
</p:tagLst>
</file>

<file path=ppt/tags/tag1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73"/>
</p:tagLst>
</file>

<file path=ppt/tags/tag1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74"/>
</p:tagLst>
</file>

<file path=ppt/tags/tag1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75"/>
</p:tagLst>
</file>

<file path=ppt/tags/tag1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76"/>
</p:tagLst>
</file>

<file path=ppt/tags/tag1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78"/>
</p:tagLst>
</file>

<file path=ppt/tags/tag1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79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18"/>
</p:tagLst>
</file>

<file path=ppt/tags/tag1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81"/>
</p:tagLst>
</file>

<file path=ppt/tags/tag1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82"/>
</p:tagLst>
</file>

<file path=ppt/tags/tag1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83"/>
</p:tagLst>
</file>

<file path=ppt/tags/tag1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85"/>
</p:tagLst>
</file>

<file path=ppt/tags/tag1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86"/>
</p:tagLst>
</file>

<file path=ppt/tags/tag1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87"/>
</p:tagLst>
</file>

<file path=ppt/tags/tag1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89"/>
</p:tagLst>
</file>

<file path=ppt/tags/tag1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90"/>
</p:tagLst>
</file>

<file path=ppt/tags/tag1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92"/>
</p:tagLst>
</file>

<file path=ppt/tags/tag1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93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19"/>
</p:tagLst>
</file>

<file path=ppt/tags/tag1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95"/>
</p:tagLst>
</file>

<file path=ppt/tags/tag1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96"/>
</p:tagLst>
</file>

<file path=ppt/tags/tag1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97"/>
</p:tagLst>
</file>

<file path=ppt/tags/tag1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98"/>
</p:tagLst>
</file>

<file path=ppt/tags/tag1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99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2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01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22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23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24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25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26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27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29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30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31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32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02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33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36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37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38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39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40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41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43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44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45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03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46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47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48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50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51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52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53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54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55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57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04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58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59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60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61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62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65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66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67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68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69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05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70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72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73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74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75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76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77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79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80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8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06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82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83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84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86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87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88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89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90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91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93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08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94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95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96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97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98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200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201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202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203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204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09"/>
</p:tagLst>
</file>

<file path=ppt/tags/tag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205"/>
</p:tagLst>
</file>

<file path=ppt/tags/tag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207"/>
</p:tagLst>
</file>

<file path=ppt/tags/tag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208"/>
</p:tagLst>
</file>

<file path=ppt/tags/tag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209"/>
</p:tagLst>
</file>

<file path=ppt/tags/tag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210"/>
</p:tagLst>
</file>

<file path=ppt/tags/tag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211"/>
</p:tagLst>
</file>

<file path=ppt/tags/tag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212"/>
</p:tagLst>
</file>

<file path=ppt/tags/tag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214"/>
</p:tagLst>
</file>

<file path=ppt/tags/tag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215"/>
</p:tagLst>
</file>

<file path=ppt/tags/tag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216"/>
</p:tagLst>
</file>

<file path=ppt/theme/theme1.xml><?xml version="1.0" encoding="utf-8"?>
<a:theme xmlns:a="http://schemas.openxmlformats.org/drawingml/2006/main" name="NNChampions">
  <a:themeElements>
    <a:clrScheme name="Custom 16">
      <a:dk1>
        <a:srgbClr val="575752"/>
      </a:dk1>
      <a:lt1>
        <a:sysClr val="window" lastClr="FFFFFF"/>
      </a:lt1>
      <a:dk2>
        <a:srgbClr val="00282A"/>
      </a:dk2>
      <a:lt2>
        <a:srgbClr val="FFFFFF"/>
      </a:lt2>
      <a:accent1>
        <a:srgbClr val="0055A8"/>
      </a:accent1>
      <a:accent2>
        <a:srgbClr val="4F1749"/>
      </a:accent2>
      <a:accent3>
        <a:srgbClr val="1C9BD8"/>
      </a:accent3>
      <a:accent4>
        <a:srgbClr val="0BBBFF"/>
      </a:accent4>
      <a:accent5>
        <a:srgbClr val="951B81"/>
      </a:accent5>
      <a:accent6>
        <a:srgbClr val="E60073"/>
      </a:accent6>
      <a:hlink>
        <a:srgbClr val="A5A5A5"/>
      </a:hlink>
      <a:folHlink>
        <a:srgbClr val="4B0049"/>
      </a:folHlink>
    </a:clrScheme>
    <a:fontScheme name="Calibri">
      <a:majorFont>
        <a:latin typeface="Calibri"/>
        <a:ea typeface="Arial"/>
        <a:cs typeface="Arial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NNChampions" id="{69B6FD43-0370-48F2-8000-3B4E04EC2F7F}" vid="{93432998-3380-49AA-A4E3-E8CF41EAC859}"/>
    </a:ext>
  </a:extLst>
</a:theme>
</file>

<file path=ppt/theme/theme2.xml><?xml version="1.0" encoding="utf-8"?>
<a:theme xmlns:a="http://schemas.openxmlformats.org/drawingml/2006/main" name="Title pag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371479FD-F14B-D646-BCA7-316635391FFE}" vid="{C9A714F8-F978-4543-A9A3-1B58A6CD18BA}"/>
    </a:ext>
  </a:extLst>
</a:theme>
</file>

<file path=ppt/theme/theme3.xml><?xml version="1.0" encoding="utf-8"?>
<a:theme xmlns:a="http://schemas.openxmlformats.org/drawingml/2006/main" name="Content page (no falling numbers)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371479FD-F14B-D646-BCA7-316635391FFE}" vid="{6CCB65F1-755A-5D49-8CE5-890D031327B4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2B21833FE06F8488E9DE48F3E8C88A1" ma:contentTypeVersion="46" ma:contentTypeDescription="Create a new document." ma:contentTypeScope="" ma:versionID="83cd5c14da3ad9767302beb53dbab8f2">
  <xsd:schema xmlns:xsd="http://www.w3.org/2001/XMLSchema" xmlns:xs="http://www.w3.org/2001/XMLSchema" xmlns:p="http://schemas.microsoft.com/office/2006/metadata/properties" xmlns:ns2="3d4fb1ce-7578-4a36-b24b-8490e06c8395" xmlns:ns3="5c446c59-e2cf-4ab6-976a-d41307e20e11" xmlns:ns4="b072cec8-3e9d-43cd-90c2-d7a855a423e0" targetNamespace="http://schemas.microsoft.com/office/2006/metadata/properties" ma:root="true" ma:fieldsID="4ead9883eced86c072ecdaac548be82f" ns2:_="" ns3:_="" ns4:_="">
    <xsd:import namespace="3d4fb1ce-7578-4a36-b24b-8490e06c8395"/>
    <xsd:import namespace="5c446c59-e2cf-4ab6-976a-d41307e20e11"/>
    <xsd:import namespace="b072cec8-3e9d-43cd-90c2-d7a855a423e0"/>
    <xsd:element name="properties">
      <xsd:complexType>
        <xsd:sequence>
          <xsd:element name="documentManagement">
            <xsd:complexType>
              <xsd:all>
                <xsd:element ref="ns2:Project" minOccurs="0"/>
                <xsd:element ref="ns2:Phase" minOccurs="0"/>
                <xsd:element ref="ns2:Internal_x0020_Use" minOccurs="0"/>
                <xsd:element ref="ns2:Target_x0020_Group" minOccurs="0"/>
                <xsd:element ref="ns2:Components" minOccurs="0"/>
                <xsd:element ref="ns2:Instigated_x0020_by_x003a_" minOccurs="0"/>
                <xsd:element ref="ns2:Adults_x0020_or_x0020_Schools_x003a_" minOccurs="0"/>
                <xsd:element ref="ns2:Current_x0020_Status" minOccurs="0"/>
                <xsd:element ref="ns2:Start_x0020_date" minOccurs="0"/>
                <xsd:element ref="ns2:End_x0020_date" minOccurs="0"/>
                <xsd:element ref="ns2:Educational_x0020_Input" minOccurs="0"/>
                <xsd:element ref="ns2:Budget" minOccurs="0"/>
                <xsd:element ref="ns2:Teamwork_x003f_" minOccurs="0"/>
                <xsd:element ref="ns2:Product" minOccurs="0"/>
                <xsd:element ref="ns2:External_x0020_use" minOccurs="0"/>
                <xsd:element ref="ns2:sp5s" minOccurs="0"/>
                <xsd:element ref="ns2:zygd" minOccurs="0"/>
                <xsd:element ref="ns2:_x0031__x002d_Liner" minOccurs="0"/>
                <xsd:element ref="ns2:Support" minOccurs="0"/>
                <xsd:element ref="ns2:Ed_x0020_other" minOccurs="0"/>
                <xsd:element ref="ns2:Next_x0020_Strategic_x0020_meeting" minOccurs="0"/>
                <xsd:element ref="ns3:SharedWithUsers" minOccurs="0"/>
                <xsd:element ref="ns2:Priority" minOccurs="0"/>
                <xsd:element ref="ns2:Proposed_x0020_funding" minOccurs="0"/>
                <xsd:element ref="ns4:SharingHintHash" minOccurs="0"/>
                <xsd:element ref="ns4:SharedWithDetails" minOccurs="0"/>
                <xsd:element ref="ns4:LastSharedByUser" minOccurs="0"/>
                <xsd:element ref="ns4:LastSharedByTime" minOccurs="0"/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Location" minOccurs="0"/>
                <xsd:element ref="ns2:MediaServiceObjectDetectorVersions" minOccurs="0"/>
                <xsd:element ref="ns2:MediaServiceSearchProperties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d4fb1ce-7578-4a36-b24b-8490e06c8395" elementFormDefault="qualified">
    <xsd:import namespace="http://schemas.microsoft.com/office/2006/documentManagement/types"/>
    <xsd:import namespace="http://schemas.microsoft.com/office/infopath/2007/PartnerControls"/>
    <xsd:element name="Project" ma:index="1" nillable="true" ma:displayName="Project" ma:format="Dropdown" ma:indexed="true" ma:internalName="Project">
      <xsd:simpleType>
        <xsd:restriction base="dms:Choice">
          <xsd:enumeration value="BIT"/>
          <xsd:enumeration value="Challenge"/>
          <xsd:enumeration value="Mobile Maths"/>
          <xsd:enumeration value="Parental Engagement"/>
          <xsd:enumeration value="Family Maths Toolkit"/>
          <xsd:enumeration value="Firm Foundations for All"/>
          <xsd:enumeration value="PHF"/>
          <xsd:enumeration value="Passport Maths"/>
          <xsd:enumeration value="Portsmouth Counts"/>
          <xsd:enumeration value="Mayors Fund"/>
          <xsd:enumeration value="Overarching"/>
          <xsd:enumeration value="n/a"/>
          <xsd:enumeration value="Health"/>
          <xsd:enumeration value="BaNC"/>
          <xsd:enumeration value="Multiply"/>
        </xsd:restriction>
      </xsd:simpleType>
    </xsd:element>
    <xsd:element name="Phase" ma:index="2" nillable="true" ma:displayName="Phase" ma:format="Dropdown" ma:indexed="true" ma:internalName="Phase">
      <xsd:simpleType>
        <xsd:restriction base="dms:Choice">
          <xsd:enumeration value="Application"/>
          <xsd:enumeration value="Planning"/>
          <xsd:enumeration value="Research and Development"/>
          <xsd:enumeration value="Pilot"/>
          <xsd:enumeration value="Phase 2"/>
          <xsd:enumeration value="Phase 3"/>
          <xsd:enumeration value="Phase 4"/>
          <xsd:enumeration value="n/a"/>
        </xsd:restriction>
      </xsd:simpleType>
    </xsd:element>
    <xsd:element name="Internal_x0020_Use" ma:index="4" nillable="true" ma:displayName="Type of" ma:format="Dropdown" ma:internalName="Internal_x0020_Use">
      <xsd:simpleType>
        <xsd:restriction base="dms:Choice">
          <xsd:enumeration value="Activities_Tests"/>
          <xsd:enumeration value="Conference"/>
          <xsd:enumeration value="Consultation Response"/>
          <xsd:enumeration value="Contract"/>
          <xsd:enumeration value="Data"/>
          <xsd:enumeration value="Developed Parts"/>
          <xsd:enumeration value="Developing Material"/>
          <xsd:enumeration value="Evidence"/>
          <xsd:enumeration value="Expert Groups"/>
          <xsd:enumeration value="Finances"/>
          <xsd:enumeration value="Focus Groups"/>
          <xsd:enumeration value="Funding"/>
          <xsd:enumeration value="Meeting Minutes"/>
          <xsd:enumeration value="not internal"/>
          <xsd:enumeration value="Planning"/>
          <xsd:enumeration value="Financial_Quote"/>
          <xsd:enumeration value="Reference"/>
          <xsd:enumeration value="StockImages"/>
          <xsd:enumeration value="Support"/>
          <xsd:enumeration value="Survey_analysis"/>
          <xsd:enumeration value="Report/Write Up"/>
        </xsd:restriction>
      </xsd:simpleType>
    </xsd:element>
    <xsd:element name="Target_x0020_Group" ma:index="5" nillable="true" ma:displayName="Target Group" ma:format="Dropdown" ma:internalName="Target_x0020_Group">
      <xsd:simpleType>
        <xsd:restriction base="dms:Choice">
          <xsd:enumeration value="Champions"/>
          <xsd:enumeration value="Learners"/>
          <xsd:enumeration value="Partner"/>
          <xsd:enumeration value="Participant"/>
          <xsd:enumeration value="Partners and Participants"/>
          <xsd:enumeration value="Stakeholders"/>
          <xsd:enumeration value="Funders"/>
          <xsd:enumeration value="n/a"/>
        </xsd:restriction>
      </xsd:simpleType>
    </xsd:element>
    <xsd:element name="Components" ma:index="6" nillable="true" ma:displayName="Components" ma:format="Dropdown" ma:internalName="Components">
      <xsd:simpleType>
        <xsd:restriction base="dms:Choice">
          <xsd:enumeration value="Assessments"/>
          <xsd:enumeration value="Images"/>
          <xsd:enumeration value="Learn Elsewhere"/>
          <xsd:enumeration value="Legal"/>
          <xsd:enumeration value="Resources"/>
          <xsd:enumeration value="Wireframes"/>
        </xsd:restriction>
      </xsd:simpleType>
    </xsd:element>
    <xsd:element name="Instigated_x0020_by_x003a_" ma:index="7" nillable="true" ma:displayName="PM / Owner" ma:format="Dropdown" ma:indexed="true" ma:internalName="Instigated_x0020_by_x003a_">
      <xsd:simpleType>
        <xsd:restriction base="dms:Choice">
          <xsd:enumeration value="Siobhan"/>
          <xsd:enumeration value="Rachel"/>
          <xsd:enumeration value="Paul"/>
          <xsd:enumeration value="Lynn"/>
          <xsd:enumeration value="Sally"/>
          <xsd:enumeration value="Mike"/>
          <xsd:enumeration value="Vessi"/>
          <xsd:enumeration value="Serge"/>
          <xsd:enumeration value="Anna"/>
          <xsd:enumeration value="Margaret"/>
          <xsd:enumeration value="Rachael"/>
          <xsd:enumeration value="Hannah"/>
          <xsd:enumeration value="n/a"/>
        </xsd:restriction>
      </xsd:simpleType>
    </xsd:element>
    <xsd:element name="Adults_x0020_or_x0020_Schools_x003a_" ma:index="8" nillable="true" ma:displayName="Adults or Schools:" ma:format="Dropdown" ma:internalName="Adults_x0020_or_x0020_Schools_x003a_">
      <xsd:simpleType>
        <xsd:restriction base="dms:Choice">
          <xsd:enumeration value="Adults Challenge"/>
          <xsd:enumeration value="Adults other"/>
          <xsd:enumeration value="Strategic"/>
          <xsd:enumeration value="Schools"/>
          <xsd:enumeration value="Adults &amp; schools"/>
          <xsd:enumeration value="n/a"/>
        </xsd:restriction>
      </xsd:simpleType>
    </xsd:element>
    <xsd:element name="Current_x0020_Status" ma:index="9" nillable="true" ma:displayName="Dev Status" ma:format="Dropdown" ma:indexed="true" ma:internalName="Current_x0020_Status">
      <xsd:simpleType>
        <xsd:restriction base="dms:Choice">
          <xsd:enumeration value="Pipeline"/>
          <xsd:enumeration value="Active"/>
          <xsd:enumeration value="Complete"/>
          <xsd:enumeration value="n/a"/>
        </xsd:restriction>
      </xsd:simpleType>
    </xsd:element>
    <xsd:element name="Start_x0020_date" ma:index="10" nillable="true" ma:displayName="Start date" ma:format="DateOnly" ma:internalName="Start_x0020_date">
      <xsd:simpleType>
        <xsd:restriction base="dms:DateTime"/>
      </xsd:simpleType>
    </xsd:element>
    <xsd:element name="End_x0020_date" ma:index="11" nillable="true" ma:displayName="End date" ma:format="DateOnly" ma:internalName="End_x0020_date">
      <xsd:simpleType>
        <xsd:restriction base="dms:DateTime"/>
      </xsd:simpleType>
    </xsd:element>
    <xsd:element name="Educational_x0020_Input" ma:index="12" nillable="true" ma:displayName="Ed lead" ma:format="Dropdown" ma:internalName="Educational_x0020_Input">
      <xsd:simpleType>
        <xsd:restriction base="dms:Choice">
          <xsd:enumeration value="Els"/>
          <xsd:enumeration value="Derek"/>
          <xsd:enumeration value="Margaret"/>
          <xsd:enumeration value="Sue"/>
          <xsd:enumeration value="Lynn"/>
          <xsd:enumeration value="Serge"/>
          <xsd:enumeration value="tbc"/>
          <xsd:enumeration value="No"/>
        </xsd:restriction>
      </xsd:simpleType>
    </xsd:element>
    <xsd:element name="Budget" ma:index="13" nillable="true" ma:displayName="Est cost" ma:decimals="0" ma:LCID="2057" ma:internalName="Budget">
      <xsd:simpleType>
        <xsd:restriction base="dms:Currency"/>
      </xsd:simpleType>
    </xsd:element>
    <xsd:element name="Teamwork_x003f_" ma:index="14" nillable="true" ma:displayName="Teamwork" ma:format="Dropdown" ma:internalName="Teamwork_x003f_">
      <xsd:simpleType>
        <xsd:union memberTypes="dms:Text">
          <xsd:simpleType>
            <xsd:restriction base="dms:Choice">
              <xsd:enumeration value="Yes"/>
              <xsd:enumeration value="No"/>
            </xsd:restriction>
          </xsd:simpleType>
        </xsd:union>
      </xsd:simpleType>
    </xsd:element>
    <xsd:element name="Product" ma:index="15" nillable="true" ma:displayName="Product" ma:format="Dropdown" ma:indexed="true" ma:internalName="Product">
      <xsd:simpleType>
        <xsd:restriction base="dms:Choice">
          <xsd:enumeration value="BaNC"/>
          <xsd:enumeration value="Challenge Online"/>
          <xsd:enumeration value="Challenge Champions"/>
          <xsd:enumeration value="Champions Workbook"/>
          <xsd:enumeration value="Numeracy Review"/>
          <xsd:enumeration value="Family Maths Toolkit"/>
          <xsd:enumeration value="Parent Leaflets"/>
          <xsd:enumeration value="Parent Scrapbooks"/>
          <xsd:enumeration value="Firm Foundations Support Materials"/>
          <xsd:enumeration value="Overarching"/>
          <xsd:enumeration value="n/a"/>
          <xsd:enumeration value="Screener"/>
        </xsd:restriction>
      </xsd:simpleType>
    </xsd:element>
    <xsd:element name="External_x0020_use" ma:index="16" nillable="true" ma:displayName="Comms" ma:format="Dropdown" ma:internalName="External_x0020_use">
      <xsd:simpleType>
        <xsd:union memberTypes="dms:Text">
          <xsd:simpleType>
            <xsd:restriction base="dms:Choice">
              <xsd:enumeration value="Activities_Tests"/>
              <xsd:enumeration value="Ambassadors"/>
              <xsd:enumeration value="Blog_piece"/>
              <xsd:enumeration value="Brand"/>
              <xsd:enumeration value="Brief"/>
              <xsd:enumeration value="Case_study"/>
              <xsd:enumeration value="Comms_social_intern"/>
              <xsd:enumeration value="Design Features"/>
              <xsd:enumeration value="Emailing"/>
              <xsd:enumeration value="Instructions"/>
              <xsd:enumeration value="Leaflet_Handout_Overview"/>
              <xsd:enumeration value="Media"/>
              <xsd:enumeration value="Not External"/>
              <xsd:enumeration value="Posters_Banners"/>
              <xsd:enumeration value="Presentation"/>
              <xsd:enumeration value="Print Artwork"/>
              <xsd:enumeration value="Workshop"/>
            </xsd:restriction>
          </xsd:simpleType>
        </xsd:union>
      </xsd:simpleType>
    </xsd:element>
    <xsd:element name="sp5s" ma:index="17" nillable="true" ma:displayName="Text" ma:internalName="sp5s">
      <xsd:simpleType>
        <xsd:restriction base="dms:Text"/>
      </xsd:simpleType>
    </xsd:element>
    <xsd:element name="zygd" ma:index="18" nillable="true" ma:displayName="Contains data" ma:internalName="zygd">
      <xsd:simpleType>
        <xsd:restriction base="dms:Text"/>
      </xsd:simpleType>
    </xsd:element>
    <xsd:element name="_x0031__x002d_Liner" ma:index="19" nillable="true" ma:displayName="1-Liner" ma:description="A 1-line description" ma:internalName="_x0031__x002d_Liner">
      <xsd:simpleType>
        <xsd:restriction base="dms:Note">
          <xsd:maxLength value="255"/>
        </xsd:restriction>
      </xsd:simpleType>
    </xsd:element>
    <xsd:element name="Support" ma:index="20" nillable="true" ma:displayName="Support" ma:format="Dropdown" ma:internalName="Support">
      <xsd:simpleType>
        <xsd:union memberTypes="dms:Text">
          <xsd:simpleType>
            <xsd:restriction base="dms:Choice">
              <xsd:enumeration value="Jo"/>
              <xsd:enumeration value="Anna"/>
              <xsd:enumeration value="Helen"/>
              <xsd:enumeration value="n/a"/>
            </xsd:restriction>
          </xsd:simpleType>
        </xsd:union>
      </xsd:simpleType>
    </xsd:element>
    <xsd:element name="Ed_x0020_other" ma:index="21" nillable="true" ma:displayName="Ed other" ma:internalName="Ed_x0020_other">
      <xsd:complexType>
        <xsd:complexContent>
          <xsd:extension base="dms:MultiChoiceFillIn">
            <xsd:sequence>
              <xsd:element name="Value" maxOccurs="unbounded" minOccurs="0" nillable="true">
                <xsd:simpleType>
                  <xsd:union memberTypes="dms:Text">
                    <xsd:simpleType>
                      <xsd:restriction base="dms:Choice">
                        <xsd:enumeration value="Lynn"/>
                        <xsd:enumeration value="Serge"/>
                        <xsd:enumeration value="Derek"/>
                        <xsd:enumeration value="Mandy"/>
                        <xsd:enumeration value="Colin"/>
                        <xsd:enumeration value="Nina"/>
                        <xsd:enumeration value="Margaret"/>
                        <xsd:enumeration value="Pip"/>
                      </xsd:restriction>
                    </xsd:simpleType>
                  </xsd:union>
                </xsd:simpleType>
              </xsd:element>
            </xsd:sequence>
          </xsd:extension>
        </xsd:complexContent>
      </xsd:complexType>
    </xsd:element>
    <xsd:element name="Next_x0020_Strategic_x0020_meeting" ma:index="22" nillable="true" ma:displayName="Next Strategic meeting" ma:format="Dropdown" ma:internalName="Next_x0020_Strategic_x0020_meeting">
      <xsd:simpleType>
        <xsd:union memberTypes="dms:Text">
          <xsd:simpleType>
            <xsd:restriction base="dms:Choice">
              <xsd:enumeration value="Yes"/>
            </xsd:restriction>
          </xsd:simpleType>
        </xsd:union>
      </xsd:simpleType>
    </xsd:element>
    <xsd:element name="Priority" ma:index="30" nillable="true" ma:displayName="Priority" ma:decimals="0" ma:internalName="Priority">
      <xsd:simpleType>
        <xsd:restriction base="dms:Number"/>
      </xsd:simpleType>
    </xsd:element>
    <xsd:element name="Proposed_x0020_funding" ma:index="31" nillable="true" ma:displayName="Proposed funding" ma:internalName="Proposed_x0020_funding">
      <xsd:simpleType>
        <xsd:restriction base="dms:Text">
          <xsd:maxLength value="255"/>
        </xsd:restriction>
      </xsd:simpleType>
    </xsd:element>
    <xsd:element name="MediaServiceMetadata" ma:index="36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37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DateTaken" ma:index="38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39" nillable="true" ma:displayName="Tags" ma:internalName="MediaServiceAutoTags" ma:readOnly="true">
      <xsd:simpleType>
        <xsd:restriction base="dms:Text"/>
      </xsd:simpleType>
    </xsd:element>
    <xsd:element name="MediaServiceGenerationTime" ma:index="40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41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4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4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4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4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47" nillable="true" ma:taxonomy="true" ma:internalName="lcf76f155ced4ddcb4097134ff3c332f" ma:taxonomyFieldName="MediaServiceImageTags" ma:displayName="Image Tags" ma:readOnly="false" ma:fieldId="{5cf76f15-5ced-4ddc-b409-7134ff3c332f}" ma:taxonomyMulti="true" ma:sspId="ef2560c5-e438-498a-b155-42b5557b5a9f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Location" ma:index="49" nillable="true" ma:displayName="Location" ma:indexed="true" ma:internalName="MediaServiceLocation" ma:readOnly="true">
      <xsd:simpleType>
        <xsd:restriction base="dms:Text"/>
      </xsd:simpleType>
    </xsd:element>
    <xsd:element name="MediaServiceObjectDetectorVersions" ma:index="5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51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BillingMetadata" ma:index="52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c446c59-e2cf-4ab6-976a-d41307e20e11" elementFormDefault="qualified">
    <xsd:import namespace="http://schemas.microsoft.com/office/2006/documentManagement/types"/>
    <xsd:import namespace="http://schemas.microsoft.com/office/infopath/2007/PartnerControls"/>
    <xsd:element name="SharedWithUsers" ma:index="29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TaxCatchAll" ma:index="48" nillable="true" ma:displayName="Taxonomy Catch All Column" ma:hidden="true" ma:list="{a7ee53dc-7a83-4204-bf94-a1a24809ac75}" ma:internalName="TaxCatchAll" ma:showField="CatchAllData" ma:web="5c446c59-e2cf-4ab6-976a-d41307e20e1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072cec8-3e9d-43cd-90c2-d7a855a423e0" elementFormDefault="qualified">
    <xsd:import namespace="http://schemas.microsoft.com/office/2006/documentManagement/types"/>
    <xsd:import namespace="http://schemas.microsoft.com/office/infopath/2007/PartnerControls"/>
    <xsd:element name="SharingHintHash" ma:index="32" nillable="true" ma:displayName="Sharing Hint Hash" ma:internalName="SharingHintHash" ma:readOnly="true">
      <xsd:simpleType>
        <xsd:restriction base="dms:Text"/>
      </xsd:simpleType>
    </xsd:element>
    <xsd:element name="SharedWithDetails" ma:index="3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LastSharedByUser" ma:index="34" nillable="true" ma:displayName="Last Shared By User" ma:description="" ma:internalName="LastSharedByUser" ma:readOnly="true">
      <xsd:simpleType>
        <xsd:restriction base="dms:Note">
          <xsd:maxLength value="255"/>
        </xsd:restriction>
      </xsd:simpleType>
    </xsd:element>
    <xsd:element name="LastSharedByTime" ma:index="35" nillable="true" ma:displayName="Last Shared By Time" ma:description="" ma:internalName="LastSharedByTime" ma:readOnly="true">
      <xsd:simpleType>
        <xsd:restriction base="dms:DateTim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25" ma:displayName="Content Type"/>
        <xsd:element ref="dc:title" minOccurs="0" maxOccurs="1" ma:index="3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3d4fb1ce-7578-4a36-b24b-8490e06c8395">
      <Terms xmlns="http://schemas.microsoft.com/office/infopath/2007/PartnerControls"/>
    </lcf76f155ced4ddcb4097134ff3c332f>
    <TaxCatchAll xmlns="5c446c59-e2cf-4ab6-976a-d41307e20e11"/>
    <Adults_x0020_or_x0020_Schools_x003a_ xmlns="3d4fb1ce-7578-4a36-b24b-8490e06c8395" xsi:nil="true"/>
    <Product xmlns="3d4fb1ce-7578-4a36-b24b-8490e06c8395" xsi:nil="true"/>
    <Teamwork_x003f_ xmlns="3d4fb1ce-7578-4a36-b24b-8490e06c8395" xsi:nil="true"/>
    <External_x0020_use xmlns="3d4fb1ce-7578-4a36-b24b-8490e06c8395" xsi:nil="true"/>
    <Proposed_x0020_funding xmlns="3d4fb1ce-7578-4a36-b24b-8490e06c8395" xsi:nil="true"/>
    <Instigated_x0020_by_x003a_ xmlns="3d4fb1ce-7578-4a36-b24b-8490e06c8395" xsi:nil="true"/>
    <Internal_x0020_Use xmlns="3d4fb1ce-7578-4a36-b24b-8490e06c8395" xsi:nil="true"/>
    <Current_x0020_Status xmlns="3d4fb1ce-7578-4a36-b24b-8490e06c8395" xsi:nil="true"/>
    <Educational_x0020_Input xmlns="3d4fb1ce-7578-4a36-b24b-8490e06c8395" xsi:nil="true"/>
    <Next_x0020_Strategic_x0020_meeting xmlns="3d4fb1ce-7578-4a36-b24b-8490e06c8395" xsi:nil="true"/>
    <End_x0020_date xmlns="3d4fb1ce-7578-4a36-b24b-8490e06c8395" xsi:nil="true"/>
    <zygd xmlns="3d4fb1ce-7578-4a36-b24b-8490e06c8395" xsi:nil="true"/>
    <Project xmlns="3d4fb1ce-7578-4a36-b24b-8490e06c8395" xsi:nil="true"/>
    <Start_x0020_date xmlns="3d4fb1ce-7578-4a36-b24b-8490e06c8395" xsi:nil="true"/>
    <sp5s xmlns="3d4fb1ce-7578-4a36-b24b-8490e06c8395" xsi:nil="true"/>
    <Components xmlns="3d4fb1ce-7578-4a36-b24b-8490e06c8395" xsi:nil="true"/>
    <Target_x0020_Group xmlns="3d4fb1ce-7578-4a36-b24b-8490e06c8395" xsi:nil="true"/>
    <Ed_x0020_other xmlns="3d4fb1ce-7578-4a36-b24b-8490e06c8395"/>
    <Priority xmlns="3d4fb1ce-7578-4a36-b24b-8490e06c8395" xsi:nil="true"/>
    <Budget xmlns="3d4fb1ce-7578-4a36-b24b-8490e06c8395" xsi:nil="true"/>
    <_x0031__x002d_Liner xmlns="3d4fb1ce-7578-4a36-b24b-8490e06c8395" xsi:nil="true"/>
    <Phase xmlns="3d4fb1ce-7578-4a36-b24b-8490e06c8395" xsi:nil="true"/>
    <Support xmlns="3d4fb1ce-7578-4a36-b24b-8490e06c8395" xsi:nil="true"/>
  </documentManagement>
</p:properties>
</file>

<file path=customXml/itemProps1.xml><?xml version="1.0" encoding="utf-8"?>
<ds:datastoreItem xmlns:ds="http://schemas.openxmlformats.org/officeDocument/2006/customXml" ds:itemID="{939B876F-E50D-458E-A8F2-993D8D2A8150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98DCB9F3-93CF-4C33-8453-501D5E766DB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3d4fb1ce-7578-4a36-b24b-8490e06c8395"/>
    <ds:schemaRef ds:uri="5c446c59-e2cf-4ab6-976a-d41307e20e11"/>
    <ds:schemaRef ds:uri="b072cec8-3e9d-43cd-90c2-d7a855a423e0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8911A942-AF96-4AED-B1E8-4F47519E2D49}">
  <ds:schemaRefs>
    <ds:schemaRef ds:uri="http://schemas.microsoft.com/office/2006/documentManagement/types"/>
    <ds:schemaRef ds:uri="http://purl.org/dc/elements/1.1/"/>
    <ds:schemaRef ds:uri="http://purl.org/dc/dcmitype/"/>
    <ds:schemaRef ds:uri="5c446c59-e2cf-4ab6-976a-d41307e20e11"/>
    <ds:schemaRef ds:uri="3d4fb1ce-7578-4a36-b24b-8490e06c8395"/>
    <ds:schemaRef ds:uri="http://www.w3.org/XML/1998/namespace"/>
    <ds:schemaRef ds:uri="http://schemas.microsoft.com/office/infopath/2007/PartnerControls"/>
    <ds:schemaRef ds:uri="b072cec8-3e9d-43cd-90c2-d7a855a423e0"/>
    <ds:schemaRef ds:uri="http://schemas.openxmlformats.org/package/2006/metadata/core-properties"/>
    <ds:schemaRef ds:uri="http://schemas.microsoft.com/office/2006/metadata/properties"/>
    <ds:schemaRef ds:uri="http://purl.org/dc/term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NNChampions</Template>
  <TotalTime>131</TotalTime>
  <Words>950</Words>
  <Application>Microsoft Office PowerPoint</Application>
  <PresentationFormat>On-screen Show (4:3)</PresentationFormat>
  <Paragraphs>139</Paragraphs>
  <Slides>23</Slides>
  <Notes>0</Notes>
  <HiddenSlides>0</HiddenSlides>
  <MMClips>3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23</vt:i4>
      </vt:variant>
    </vt:vector>
  </HeadingPairs>
  <TitlesOfParts>
    <vt:vector size="30" baseType="lpstr">
      <vt:lpstr>Arial</vt:lpstr>
      <vt:lpstr>Calibri</vt:lpstr>
      <vt:lpstr>Lato</vt:lpstr>
      <vt:lpstr>Rubik Medium</vt:lpstr>
      <vt:lpstr>NNChampions</vt:lpstr>
      <vt:lpstr>Title page</vt:lpstr>
      <vt:lpstr>Content page (no falling numbers)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Beth Barnes</dc:creator>
  <cp:lastModifiedBy>Beth Barnes</cp:lastModifiedBy>
  <cp:revision>35</cp:revision>
  <dcterms:created xsi:type="dcterms:W3CDTF">2023-06-02T08:04:45Z</dcterms:created>
  <dcterms:modified xsi:type="dcterms:W3CDTF">2025-08-27T12:02:45Z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0x010100B2B21833FE06F8488E9DE48F3E8C88A1</vt:lpwstr>
  </property>
  <property fmtid="{D5CDD505-2E9C-101B-9397-08002B2CF9AE}" pid="3" name="MediaServiceImageTags">
    <vt:lpwstr/>
  </property>
</Properties>
</file>